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57"/>
  </p:notesMasterIdLst>
  <p:sldIdLst>
    <p:sldId id="256" r:id="rId5"/>
    <p:sldId id="304" r:id="rId6"/>
    <p:sldId id="305" r:id="rId7"/>
    <p:sldId id="306" r:id="rId8"/>
    <p:sldId id="307"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7" r:id="rId39"/>
    <p:sldId id="288" r:id="rId40"/>
    <p:sldId id="289" r:id="rId41"/>
    <p:sldId id="290" r:id="rId42"/>
    <p:sldId id="291" r:id="rId43"/>
    <p:sldId id="292" r:id="rId44"/>
    <p:sldId id="293" r:id="rId45"/>
    <p:sldId id="294" r:id="rId46"/>
    <p:sldId id="308" r:id="rId47"/>
    <p:sldId id="295" r:id="rId48"/>
    <p:sldId id="298" r:id="rId49"/>
    <p:sldId id="297" r:id="rId50"/>
    <p:sldId id="299" r:id="rId51"/>
    <p:sldId id="300" r:id="rId52"/>
    <p:sldId id="301" r:id="rId53"/>
    <p:sldId id="296" r:id="rId54"/>
    <p:sldId id="286" r:id="rId55"/>
    <p:sldId id="302" r:id="rId56"/>
  </p:sldIdLst>
  <p:sldSz cx="18288000" cy="10287000"/>
  <p:notesSz cx="6858000" cy="9144000"/>
  <p:embeddedFontLst>
    <p:embeddedFont>
      <p:font typeface="Fira Sans Medium" panose="020B06030500000200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Staatliches" pitchFamily="2"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A885E-8887-5DD2-7789-CBA85FCA1ABF}" v="20" dt="2025-11-10T12:39:35.828"/>
    <p1510:client id="{CF999FD6-70C2-53CD-B021-699E05307780}" v="569" dt="2025-11-10T09:44:31.314"/>
  </p1510:revLst>
</p1510:revInfo>
</file>

<file path=ppt/tableStyles.xml><?xml version="1.0" encoding="utf-8"?>
<a:tblStyleLst xmlns:a="http://schemas.openxmlformats.org/drawingml/2006/main" def="{709019E0-9939-4E02-B045-948EB93029A4}">
  <a:tblStyle styleId="{709019E0-9939-4E02-B045-948EB93029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font" Target="fonts/font13.fnt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Sciarotta Gomes dos Reis" userId="S::csciarotta@prefeitura.sp.gov.br::c66badfb-beec-4468-a091-5d49248e02f0" providerId="AD" clId="Web-{A50A885E-8887-5DD2-7789-CBA85FCA1ABF}"/>
    <pc:docChg chg="addSld modSld sldOrd">
      <pc:chgData name="Carolina Sciarotta Gomes dos Reis" userId="S::csciarotta@prefeitura.sp.gov.br::c66badfb-beec-4468-a091-5d49248e02f0" providerId="AD" clId="Web-{A50A885E-8887-5DD2-7789-CBA85FCA1ABF}" dt="2025-11-10T12:39:35.703" v="17" actId="14100"/>
      <pc:docMkLst>
        <pc:docMk/>
      </pc:docMkLst>
      <pc:sldChg chg="ord">
        <pc:chgData name="Carolina Sciarotta Gomes dos Reis" userId="S::csciarotta@prefeitura.sp.gov.br::c66badfb-beec-4468-a091-5d49248e02f0" providerId="AD" clId="Web-{A50A885E-8887-5DD2-7789-CBA85FCA1ABF}" dt="2025-11-10T12:33:18.918" v="0"/>
        <pc:sldMkLst>
          <pc:docMk/>
          <pc:sldMk cId="0" sldId="286"/>
        </pc:sldMkLst>
      </pc:sldChg>
      <pc:sldChg chg="modSp ord">
        <pc:chgData name="Carolina Sciarotta Gomes dos Reis" userId="S::csciarotta@prefeitura.sp.gov.br::c66badfb-beec-4468-a091-5d49248e02f0" providerId="AD" clId="Web-{A50A885E-8887-5DD2-7789-CBA85FCA1ABF}" dt="2025-11-10T12:39:35.703" v="17" actId="14100"/>
        <pc:sldMkLst>
          <pc:docMk/>
          <pc:sldMk cId="0" sldId="296"/>
        </pc:sldMkLst>
        <pc:spChg chg="mod">
          <ac:chgData name="Carolina Sciarotta Gomes dos Reis" userId="S::csciarotta@prefeitura.sp.gov.br::c66badfb-beec-4468-a091-5d49248e02f0" providerId="AD" clId="Web-{A50A885E-8887-5DD2-7789-CBA85FCA1ABF}" dt="2025-11-10T12:39:35.703" v="17" actId="14100"/>
          <ac:spMkLst>
            <pc:docMk/>
            <pc:sldMk cId="0" sldId="296"/>
            <ac:spMk id="602" creationId="{00000000-0000-0000-0000-000000000000}"/>
          </ac:spMkLst>
        </pc:spChg>
      </pc:sldChg>
      <pc:sldChg chg="ord">
        <pc:chgData name="Carolina Sciarotta Gomes dos Reis" userId="S::csciarotta@prefeitura.sp.gov.br::c66badfb-beec-4468-a091-5d49248e02f0" providerId="AD" clId="Web-{A50A885E-8887-5DD2-7789-CBA85FCA1ABF}" dt="2025-11-10T12:34:20.559" v="2"/>
        <pc:sldMkLst>
          <pc:docMk/>
          <pc:sldMk cId="0" sldId="298"/>
        </pc:sldMkLst>
      </pc:sldChg>
      <pc:sldChg chg="addSp modSp new mod modClrScheme chgLayout">
        <pc:chgData name="Carolina Sciarotta Gomes dos Reis" userId="S::csciarotta@prefeitura.sp.gov.br::c66badfb-beec-4468-a091-5d49248e02f0" providerId="AD" clId="Web-{A50A885E-8887-5DD2-7789-CBA85FCA1ABF}" dt="2025-11-10T12:37:35.322" v="13" actId="20577"/>
        <pc:sldMkLst>
          <pc:docMk/>
          <pc:sldMk cId="386447224" sldId="308"/>
        </pc:sldMkLst>
        <pc:spChg chg="add mod">
          <ac:chgData name="Carolina Sciarotta Gomes dos Reis" userId="S::csciarotta@prefeitura.sp.gov.br::c66badfb-beec-4468-a091-5d49248e02f0" providerId="AD" clId="Web-{A50A885E-8887-5DD2-7789-CBA85FCA1ABF}" dt="2025-11-10T12:37:35.322" v="13" actId="20577"/>
          <ac:spMkLst>
            <pc:docMk/>
            <pc:sldMk cId="386447224" sldId="308"/>
            <ac:spMk id="3" creationId="{CC931AEC-B242-1F45-5F23-569E8F3F7638}"/>
          </ac:spMkLst>
        </pc:spChg>
      </pc:sldChg>
    </pc:docChg>
  </pc:docChgLst>
  <pc:docChgLst>
    <pc:chgData name="Carolina Sciarotta Gomes dos Reis" userId="S::csciarotta@prefeitura.sp.gov.br::c66badfb-beec-4468-a091-5d49248e02f0" providerId="AD" clId="Web-{CF999FD6-70C2-53CD-B021-699E05307780}"/>
    <pc:docChg chg="addSld delSld modSld">
      <pc:chgData name="Carolina Sciarotta Gomes dos Reis" userId="S::csciarotta@prefeitura.sp.gov.br::c66badfb-beec-4468-a091-5d49248e02f0" providerId="AD" clId="Web-{CF999FD6-70C2-53CD-B021-699E05307780}" dt="2025-11-10T09:44:31.314" v="532" actId="20577"/>
      <pc:docMkLst>
        <pc:docMk/>
      </pc:docMkLst>
      <pc:sldChg chg="addSp delSp modSp">
        <pc:chgData name="Carolina Sciarotta Gomes dos Reis" userId="S::csciarotta@prefeitura.sp.gov.br::c66badfb-beec-4468-a091-5d49248e02f0" providerId="AD" clId="Web-{CF999FD6-70C2-53CD-B021-699E05307780}" dt="2025-11-10T09:33:03.331" v="1"/>
        <pc:sldMkLst>
          <pc:docMk/>
          <pc:sldMk cId="0" sldId="256"/>
        </pc:sldMkLst>
        <pc:picChg chg="add del mod">
          <ac:chgData name="Carolina Sciarotta Gomes dos Reis" userId="S::csciarotta@prefeitura.sp.gov.br::c66badfb-beec-4468-a091-5d49248e02f0" providerId="AD" clId="Web-{CF999FD6-70C2-53CD-B021-699E05307780}" dt="2025-11-10T09:33:03.331" v="1"/>
          <ac:picMkLst>
            <pc:docMk/>
            <pc:sldMk cId="0" sldId="256"/>
            <ac:picMk id="2" creationId="{97740027-27CE-2F12-A71A-07A01179464F}"/>
          </ac:picMkLst>
        </pc:picChg>
      </pc:sldChg>
      <pc:sldChg chg="delSp modSp add del">
        <pc:chgData name="Carolina Sciarotta Gomes dos Reis" userId="S::csciarotta@prefeitura.sp.gov.br::c66badfb-beec-4468-a091-5d49248e02f0" providerId="AD" clId="Web-{CF999FD6-70C2-53CD-B021-699E05307780}" dt="2025-11-10T09:44:18.205" v="530"/>
        <pc:sldMkLst>
          <pc:docMk/>
          <pc:sldMk cId="2900837714" sldId="303"/>
        </pc:sldMkLst>
        <pc:spChg chg="del mod">
          <ac:chgData name="Carolina Sciarotta Gomes dos Reis" userId="S::csciarotta@prefeitura.sp.gov.br::c66badfb-beec-4468-a091-5d49248e02f0" providerId="AD" clId="Web-{CF999FD6-70C2-53CD-B021-699E05307780}" dt="2025-11-10T09:34:55.728" v="15"/>
          <ac:spMkLst>
            <pc:docMk/>
            <pc:sldMk cId="2900837714" sldId="303"/>
            <ac:spMk id="48" creationId="{00000000-0000-0000-0000-000000000000}"/>
          </ac:spMkLst>
        </pc:spChg>
      </pc:sldChg>
      <pc:sldChg chg="modSp add">
        <pc:chgData name="Carolina Sciarotta Gomes dos Reis" userId="S::csciarotta@prefeitura.sp.gov.br::c66badfb-beec-4468-a091-5d49248e02f0" providerId="AD" clId="Web-{CF999FD6-70C2-53CD-B021-699E05307780}" dt="2025-11-10T09:44:31.314" v="532" actId="20577"/>
        <pc:sldMkLst>
          <pc:docMk/>
          <pc:sldMk cId="436108390" sldId="304"/>
        </pc:sldMkLst>
        <pc:spChg chg="mod">
          <ac:chgData name="Carolina Sciarotta Gomes dos Reis" userId="S::csciarotta@prefeitura.sp.gov.br::c66badfb-beec-4468-a091-5d49248e02f0" providerId="AD" clId="Web-{CF999FD6-70C2-53CD-B021-699E05307780}" dt="2025-11-10T09:44:13.454" v="529" actId="1076"/>
          <ac:spMkLst>
            <pc:docMk/>
            <pc:sldMk cId="436108390" sldId="304"/>
            <ac:spMk id="53" creationId="{00000000-0000-0000-0000-000000000000}"/>
          </ac:spMkLst>
        </pc:spChg>
        <pc:spChg chg="mod">
          <ac:chgData name="Carolina Sciarotta Gomes dos Reis" userId="S::csciarotta@prefeitura.sp.gov.br::c66badfb-beec-4468-a091-5d49248e02f0" providerId="AD" clId="Web-{CF999FD6-70C2-53CD-B021-699E05307780}" dt="2025-11-10T09:44:31.314" v="532" actId="20577"/>
          <ac:spMkLst>
            <pc:docMk/>
            <pc:sldMk cId="436108390" sldId="304"/>
            <ac:spMk id="54" creationId="{00000000-0000-0000-0000-000000000000}"/>
          </ac:spMkLst>
        </pc:spChg>
      </pc:sldChg>
      <pc:sldChg chg="add">
        <pc:chgData name="Carolina Sciarotta Gomes dos Reis" userId="S::csciarotta@prefeitura.sp.gov.br::c66badfb-beec-4468-a091-5d49248e02f0" providerId="AD" clId="Web-{CF999FD6-70C2-53CD-B021-699E05307780}" dt="2025-11-10T09:33:20.706" v="4"/>
        <pc:sldMkLst>
          <pc:docMk/>
          <pc:sldMk cId="2611033767" sldId="305"/>
        </pc:sldMkLst>
      </pc:sldChg>
      <pc:sldChg chg="modSp add">
        <pc:chgData name="Carolina Sciarotta Gomes dos Reis" userId="S::csciarotta@prefeitura.sp.gov.br::c66badfb-beec-4468-a091-5d49248e02f0" providerId="AD" clId="Web-{CF999FD6-70C2-53CD-B021-699E05307780}" dt="2025-11-10T09:43:22.999" v="512"/>
        <pc:sldMkLst>
          <pc:docMk/>
          <pc:sldMk cId="3336343014" sldId="306"/>
        </pc:sldMkLst>
        <pc:picChg chg="mod">
          <ac:chgData name="Carolina Sciarotta Gomes dos Reis" userId="S::csciarotta@prefeitura.sp.gov.br::c66badfb-beec-4468-a091-5d49248e02f0" providerId="AD" clId="Web-{CF999FD6-70C2-53CD-B021-699E05307780}" dt="2025-11-10T09:43:22.999" v="512"/>
          <ac:picMkLst>
            <pc:docMk/>
            <pc:sldMk cId="3336343014" sldId="306"/>
            <ac:picMk id="68" creationId="{00000000-0000-0000-0000-000000000000}"/>
          </ac:picMkLst>
        </pc:picChg>
      </pc:sldChg>
      <pc:sldChg chg="add replId">
        <pc:chgData name="Carolina Sciarotta Gomes dos Reis" userId="S::csciarotta@prefeitura.sp.gov.br::c66badfb-beec-4468-a091-5d49248e02f0" providerId="AD" clId="Web-{CF999FD6-70C2-53CD-B021-699E05307780}" dt="2025-11-10T09:43:32.625" v="513"/>
        <pc:sldMkLst>
          <pc:docMk/>
          <pc:sldMk cId="3439493805" sldId="307"/>
        </pc:sldMkLst>
      </pc:sldChg>
      <pc:sldMasterChg chg="addSldLayout">
        <pc:chgData name="Carolina Sciarotta Gomes dos Reis" userId="S::csciarotta@prefeitura.sp.gov.br::c66badfb-beec-4468-a091-5d49248e02f0" providerId="AD" clId="Web-{CF999FD6-70C2-53CD-B021-699E05307780}" dt="2025-11-10T09:33:20.706" v="4"/>
        <pc:sldMasterMkLst>
          <pc:docMk/>
          <pc:sldMasterMk cId="0" sldId="2147483654"/>
        </pc:sldMasterMkLst>
        <pc:sldLayoutChg chg="add replId">
          <pc:chgData name="Carolina Sciarotta Gomes dos Reis" userId="S::csciarotta@prefeitura.sp.gov.br::c66badfb-beec-4468-a091-5d49248e02f0" providerId="AD" clId="Web-{CF999FD6-70C2-53CD-B021-699E05307780}" dt="2025-11-10T09:33:20.706" v="4"/>
          <pc:sldLayoutMkLst>
            <pc:docMk/>
            <pc:sldMasterMk cId="0" sldId="2147483654"/>
            <pc:sldLayoutMk cId="822840054"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8cc2591bf3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38cc2591bf3_1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cc2591bf3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8cc2591bf3_1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8cc2591bf3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38cc2591bf3_1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8cc2591bf3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8cc2591bf3_1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8338aafae8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8338aafae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8338aafae8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8338aafae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cc2591bf3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8cc2591bf3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8cc2591bf3_1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8cc2591bf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8280705bcc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8280705bcc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8e638c78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8e638c78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8cc2591bf3_1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8cc2591bf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8280705bcc_0_3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8280705bc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8280705bcc_0_3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8280705bcc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82914771d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82914771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82914771d6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82914771d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8280705bcc_0_3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8280705bc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664b42c5e3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664b42c5e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8280705bcc_0_3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8280705bcc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8280705bcc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8280705bcc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8338aafae8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8338aafa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8e638c7894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8e638c789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8280705bcc_0_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8280705bcc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8338aafae8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8338aafa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8338aafae8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8338aafae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8338aafae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8338aafae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8338aafae8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8338aafae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8338aafae8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8338aafae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8338aafae8_0_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8338aafae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8338aafae8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8338aafae8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8338aafae8_0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8338aafae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a1eb462a1f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a1eb462a1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8e638c7894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8e638c789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a1eb462a1f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a1eb462a1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8338aafae8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8338aafae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8338aafae8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8338aafae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8338aafae8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8338aafae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8338aafae8_0_1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8338aafae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8338aafae8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8338aafae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38338aafae8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38338aafae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8338aafae8_0_1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8338aafae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a1eb462a1f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a1eb462a1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8338aafae8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38338aafae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a:extLst>
            <a:ext uri="{FF2B5EF4-FFF2-40B4-BE49-F238E27FC236}">
              <a16:creationId xmlns:a16="http://schemas.microsoft.com/office/drawing/2014/main" id="{C5AE44E4-3BE1-2B5B-6063-E92D9FBF16BF}"/>
            </a:ext>
          </a:extLst>
        </p:cNvPr>
        <p:cNvGrpSpPr/>
        <p:nvPr/>
      </p:nvGrpSpPr>
      <p:grpSpPr>
        <a:xfrm>
          <a:off x="0" y="0"/>
          <a:ext cx="0" cy="0"/>
          <a:chOff x="0" y="0"/>
          <a:chExt cx="0" cy="0"/>
        </a:xfrm>
      </p:grpSpPr>
      <p:sp>
        <p:nvSpPr>
          <p:cNvPr id="31" name="Google Shape;31;p1:notes">
            <a:extLst>
              <a:ext uri="{FF2B5EF4-FFF2-40B4-BE49-F238E27FC236}">
                <a16:creationId xmlns:a16="http://schemas.microsoft.com/office/drawing/2014/main" id="{08B4E24F-EF0C-004F-499C-5F7DF3F1DD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1:notes">
            <a:extLst>
              <a:ext uri="{FF2B5EF4-FFF2-40B4-BE49-F238E27FC236}">
                <a16:creationId xmlns:a16="http://schemas.microsoft.com/office/drawing/2014/main" id="{1280BCBE-3795-01EE-6FD1-2EC9D6BA75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722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8338aafae8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8338aafae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8cc2591bf3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38cc2591bf3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cc2591b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8cc2591bf3_1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cc2591bf3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38cc2591bf3_1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6944916" y="9326434"/>
            <a:ext cx="1097400" cy="787200"/>
          </a:xfrm>
          <a:prstGeom prst="rect">
            <a:avLst/>
          </a:prstGeom>
        </p:spPr>
        <p:txBody>
          <a:bodyPr spcFirstLastPara="1" wrap="square" lIns="182850" tIns="182850" rIns="182850" bIns="1828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
        <p:cNvGrpSpPr/>
        <p:nvPr/>
      </p:nvGrpSpPr>
      <p:grpSpPr>
        <a:xfrm>
          <a:off x="0" y="0"/>
          <a:ext cx="0" cy="0"/>
          <a:chOff x="0" y="0"/>
          <a:chExt cx="0" cy="0"/>
        </a:xfrm>
      </p:grpSpPr>
      <p:grpSp>
        <p:nvGrpSpPr>
          <p:cNvPr id="12" name="Google Shape;12;p3"/>
          <p:cNvGrpSpPr/>
          <p:nvPr/>
        </p:nvGrpSpPr>
        <p:grpSpPr>
          <a:xfrm>
            <a:off x="-1496100" y="-212375"/>
            <a:ext cx="12706717" cy="1884777"/>
            <a:chOff x="0" y="-28575"/>
            <a:chExt cx="2902800" cy="855900"/>
          </a:xfrm>
        </p:grpSpPr>
        <p:sp>
          <p:nvSpPr>
            <p:cNvPr id="13" name="Google Shape;13;p3"/>
            <p:cNvSpPr/>
            <p:nvPr/>
          </p:nvSpPr>
          <p:spPr>
            <a:xfrm>
              <a:off x="0" y="0"/>
              <a:ext cx="2902752" cy="827250"/>
            </a:xfrm>
            <a:custGeom>
              <a:avLst/>
              <a:gdLst/>
              <a:ahLst/>
              <a:cxnLst/>
              <a:rect l="l" t="t" r="r" b="b"/>
              <a:pathLst>
                <a:path w="2902752" h="827250" extrusionOk="0">
                  <a:moveTo>
                    <a:pt x="0" y="0"/>
                  </a:moveTo>
                  <a:lnTo>
                    <a:pt x="2902752" y="0"/>
                  </a:lnTo>
                  <a:lnTo>
                    <a:pt x="2902752" y="827250"/>
                  </a:lnTo>
                  <a:lnTo>
                    <a:pt x="0" y="827250"/>
                  </a:lnTo>
                  <a:close/>
                </a:path>
              </a:pathLst>
            </a:custGeom>
            <a:solidFill>
              <a:srgbClr val="0A3979"/>
            </a:solidFill>
            <a:ln>
              <a:noFill/>
            </a:ln>
          </p:spPr>
        </p:sp>
        <p:sp>
          <p:nvSpPr>
            <p:cNvPr id="14" name="Google Shape;14;p3"/>
            <p:cNvSpPr txBox="1"/>
            <p:nvPr/>
          </p:nvSpPr>
          <p:spPr>
            <a:xfrm>
              <a:off x="0" y="-28575"/>
              <a:ext cx="2902800" cy="855900"/>
            </a:xfrm>
            <a:prstGeom prst="rect">
              <a:avLst/>
            </a:prstGeom>
            <a:noFill/>
            <a:ln>
              <a:noFill/>
            </a:ln>
          </p:spPr>
          <p:txBody>
            <a:bodyPr spcFirstLastPara="1" wrap="square" lIns="25400" tIns="25400" rIns="25400" bIns="25400" anchor="ctr" anchorCtr="0">
              <a:noAutofit/>
            </a:bodyPr>
            <a:lstStyle/>
            <a:p>
              <a:pPr marL="0" marR="0" lvl="0" indent="0" algn="ctr" rtl="0">
                <a:lnSpc>
                  <a:spcPct val="124444"/>
                </a:lnSpc>
                <a:spcBef>
                  <a:spcPts val="0"/>
                </a:spcBef>
                <a:spcAft>
                  <a:spcPts val="0"/>
                </a:spcAft>
                <a:buNone/>
              </a:pPr>
              <a:endParaRPr sz="9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rgbClr val="0A3979"/>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7" name="Google Shape;17;p4"/>
          <p:cNvSpPr txBox="1"/>
          <p:nvPr/>
        </p:nvSpPr>
        <p:spPr>
          <a:xfrm>
            <a:off x="542323" y="9673718"/>
            <a:ext cx="10590300" cy="320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78">
                <a:solidFill>
                  <a:schemeClr val="lt1"/>
                </a:solidFill>
              </a:rPr>
              <a:t>Oficinas Virtuais - SEGES/COBES - Novembro </a:t>
            </a:r>
            <a:r>
              <a:rPr lang="en-US" sz="2078" b="0" i="0" u="none" strike="noStrike" cap="none">
                <a:solidFill>
                  <a:schemeClr val="lt1"/>
                </a:solidFill>
                <a:latin typeface="Arial"/>
                <a:ea typeface="Arial"/>
                <a:cs typeface="Arial"/>
                <a:sym typeface="Arial"/>
              </a:rPr>
              <a:t>de 2025</a:t>
            </a:r>
            <a:endParaRPr sz="1731">
              <a:solidFill>
                <a:schemeClr val="lt1"/>
              </a:solidFill>
            </a:endParaRPr>
          </a:p>
        </p:txBody>
      </p:sp>
      <p:cxnSp>
        <p:nvCxnSpPr>
          <p:cNvPr id="18" name="Google Shape;18;p4"/>
          <p:cNvCxnSpPr/>
          <p:nvPr/>
        </p:nvCxnSpPr>
        <p:spPr>
          <a:xfrm>
            <a:off x="555105" y="9502086"/>
            <a:ext cx="7959000" cy="75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1">
  <p:cSld name="OBJECT_WITH_CAPTION_TEXT_1">
    <p:bg>
      <p:bgPr>
        <a:solidFill>
          <a:srgbClr val="0A3979"/>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grpSp>
        <p:nvGrpSpPr>
          <p:cNvPr id="22" name="Google Shape;22;p6"/>
          <p:cNvGrpSpPr/>
          <p:nvPr/>
        </p:nvGrpSpPr>
        <p:grpSpPr>
          <a:xfrm>
            <a:off x="-1435300" y="-597475"/>
            <a:ext cx="5654734" cy="11038361"/>
            <a:chOff x="0" y="-38100"/>
            <a:chExt cx="1064100" cy="2747433"/>
          </a:xfrm>
        </p:grpSpPr>
        <p:sp>
          <p:nvSpPr>
            <p:cNvPr id="23" name="Google Shape;23;p6"/>
            <p:cNvSpPr/>
            <p:nvPr/>
          </p:nvSpPr>
          <p:spPr>
            <a:xfrm>
              <a:off x="0" y="0"/>
              <a:ext cx="1038406" cy="2709333"/>
            </a:xfrm>
            <a:custGeom>
              <a:avLst/>
              <a:gdLst/>
              <a:ahLst/>
              <a:cxnLst/>
              <a:rect l="l" t="t" r="r" b="b"/>
              <a:pathLst>
                <a:path w="1038406" h="2709333" extrusionOk="0">
                  <a:moveTo>
                    <a:pt x="0" y="0"/>
                  </a:moveTo>
                  <a:lnTo>
                    <a:pt x="1038406" y="0"/>
                  </a:lnTo>
                  <a:lnTo>
                    <a:pt x="1038406" y="2709333"/>
                  </a:lnTo>
                  <a:lnTo>
                    <a:pt x="0" y="2709333"/>
                  </a:lnTo>
                  <a:close/>
                </a:path>
              </a:pathLst>
            </a:custGeom>
            <a:solidFill>
              <a:srgbClr val="0A3979"/>
            </a:solidFill>
            <a:ln>
              <a:noFill/>
            </a:ln>
          </p:spPr>
        </p:sp>
        <p:sp>
          <p:nvSpPr>
            <p:cNvPr id="24" name="Google Shape;24;p6"/>
            <p:cNvSpPr txBox="1"/>
            <p:nvPr/>
          </p:nvSpPr>
          <p:spPr>
            <a:xfrm>
              <a:off x="0" y="-38100"/>
              <a:ext cx="10641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rgbClr val="000000"/>
                </a:solidFill>
                <a:latin typeface="Calibri"/>
                <a:ea typeface="Calibri"/>
                <a:cs typeface="Calibri"/>
                <a:sym typeface="Calibri"/>
              </a:endParaRPr>
            </a:p>
          </p:txBody>
        </p:sp>
      </p:grpSp>
      <p:sp>
        <p:nvSpPr>
          <p:cNvPr id="25" name="Google Shape;25;p6"/>
          <p:cNvSpPr txBox="1"/>
          <p:nvPr/>
        </p:nvSpPr>
        <p:spPr>
          <a:xfrm>
            <a:off x="4559398" y="9818657"/>
            <a:ext cx="10590300" cy="304500"/>
          </a:xfrm>
          <a:prstGeom prst="rect">
            <a:avLst/>
          </a:prstGeom>
          <a:noFill/>
          <a:ln>
            <a:noFill/>
          </a:ln>
        </p:spPr>
        <p:txBody>
          <a:bodyPr spcFirstLastPara="1" wrap="square" lIns="0" tIns="0" rIns="0" bIns="0" anchor="t" anchorCtr="0">
            <a:spAutoFit/>
          </a:bodyPr>
          <a:lstStyle/>
          <a:p>
            <a:pPr marL="0" marR="0" lvl="0" indent="0" algn="l" rtl="0">
              <a:lnSpc>
                <a:spcPct val="140049"/>
              </a:lnSpc>
              <a:spcBef>
                <a:spcPts val="0"/>
              </a:spcBef>
              <a:spcAft>
                <a:spcPts val="0"/>
              </a:spcAft>
              <a:buNone/>
            </a:pPr>
            <a:r>
              <a:rPr lang="en-US" sz="1978">
                <a:solidFill>
                  <a:srgbClr val="737373"/>
                </a:solidFill>
              </a:rPr>
              <a:t>Oficinas Virtuais - SEGES/COBES - Novembro </a:t>
            </a:r>
            <a:r>
              <a:rPr lang="en-US" sz="1978" b="0" i="0" u="none" strike="noStrike" cap="none">
                <a:solidFill>
                  <a:srgbClr val="737373"/>
                </a:solidFill>
                <a:latin typeface="Arial"/>
                <a:ea typeface="Arial"/>
                <a:cs typeface="Arial"/>
                <a:sym typeface="Arial"/>
              </a:rPr>
              <a:t>de 2025</a:t>
            </a:r>
            <a:endParaRPr sz="1631">
              <a:solidFill>
                <a:srgbClr val="737373"/>
              </a:solidFill>
            </a:endParaRPr>
          </a:p>
        </p:txBody>
      </p:sp>
      <p:cxnSp>
        <p:nvCxnSpPr>
          <p:cNvPr id="26" name="Google Shape;26;p6"/>
          <p:cNvCxnSpPr/>
          <p:nvPr/>
        </p:nvCxnSpPr>
        <p:spPr>
          <a:xfrm>
            <a:off x="4158050" y="9647025"/>
            <a:ext cx="12301500" cy="64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cxnSp>
        <p:nvCxnSpPr>
          <p:cNvPr id="28" name="Google Shape;28;p7"/>
          <p:cNvCxnSpPr/>
          <p:nvPr/>
        </p:nvCxnSpPr>
        <p:spPr>
          <a:xfrm>
            <a:off x="569705" y="9545498"/>
            <a:ext cx="16820700" cy="20400"/>
          </a:xfrm>
          <a:prstGeom prst="straightConnector1">
            <a:avLst/>
          </a:prstGeom>
          <a:noFill/>
          <a:ln w="9525" cap="flat" cmpd="sng">
            <a:solidFill>
              <a:schemeClr val="dk2"/>
            </a:solidFill>
            <a:prstDash val="solid"/>
            <a:round/>
            <a:headEnd type="none" w="med" len="med"/>
            <a:tailEnd type="none" w="med" len="med"/>
          </a:ln>
        </p:spPr>
      </p:cxnSp>
      <p:sp>
        <p:nvSpPr>
          <p:cNvPr id="29" name="Google Shape;29;p7"/>
          <p:cNvSpPr txBox="1"/>
          <p:nvPr/>
        </p:nvSpPr>
        <p:spPr>
          <a:xfrm>
            <a:off x="542323" y="9694424"/>
            <a:ext cx="10590300" cy="3201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78">
                <a:solidFill>
                  <a:srgbClr val="737373"/>
                </a:solidFill>
              </a:rPr>
              <a:t>Oficinas Virtuais - SEGES/COBES - Novembro </a:t>
            </a:r>
            <a:r>
              <a:rPr lang="en-US" sz="2078" b="0" i="0" u="none" strike="noStrike" cap="none">
                <a:solidFill>
                  <a:srgbClr val="737373"/>
                </a:solidFill>
                <a:latin typeface="Arial"/>
                <a:ea typeface="Arial"/>
                <a:cs typeface="Arial"/>
                <a:sym typeface="Arial"/>
              </a:rPr>
              <a:t>de 2025</a:t>
            </a:r>
            <a:endParaRPr sz="1731">
              <a:solidFill>
                <a:srgbClr val="73737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1">
  <p:cSld name="VERTICAL_TEXT_1">
    <p:spTree>
      <p:nvGrpSpPr>
        <p:cNvPr id="1" name="Shape 23"/>
        <p:cNvGrpSpPr/>
        <p:nvPr/>
      </p:nvGrpSpPr>
      <p:grpSpPr>
        <a:xfrm>
          <a:off x="0" y="0"/>
          <a:ext cx="0" cy="0"/>
          <a:chOff x="0" y="0"/>
          <a:chExt cx="0" cy="0"/>
        </a:xfrm>
      </p:grpSpPr>
      <p:sp>
        <p:nvSpPr>
          <p:cNvPr id="24" name="Google Shape;24;p6"/>
          <p:cNvSpPr/>
          <p:nvPr/>
        </p:nvSpPr>
        <p:spPr>
          <a:xfrm>
            <a:off x="-1702950" y="-1270000"/>
            <a:ext cx="11025276" cy="13018345"/>
          </a:xfrm>
          <a:custGeom>
            <a:avLst/>
            <a:gdLst/>
            <a:ahLst/>
            <a:cxnLst/>
            <a:rect l="l" t="t" r="r" b="b"/>
            <a:pathLst>
              <a:path w="1038406" h="2709333" extrusionOk="0">
                <a:moveTo>
                  <a:pt x="0" y="0"/>
                </a:moveTo>
                <a:lnTo>
                  <a:pt x="1038406" y="0"/>
                </a:lnTo>
                <a:lnTo>
                  <a:pt x="1038406" y="2709333"/>
                </a:lnTo>
                <a:lnTo>
                  <a:pt x="0" y="2709333"/>
                </a:lnTo>
                <a:close/>
              </a:path>
            </a:pathLst>
          </a:custGeom>
          <a:solidFill>
            <a:srgbClr val="0A3979"/>
          </a:solidFill>
          <a:ln>
            <a:noFill/>
          </a:ln>
        </p:spPr>
      </p:sp>
    </p:spTree>
    <p:extLst>
      <p:ext uri="{BB962C8B-B14F-4D97-AF65-F5344CB8AC3E}">
        <p14:creationId xmlns:p14="http://schemas.microsoft.com/office/powerpoint/2010/main" val="82284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Autofit/>
          </a:bodyPr>
          <a:lstStyle>
            <a:lvl1pPr marL="457200" lvl="0" indent="-457200">
              <a:lnSpc>
                <a:spcPct val="115000"/>
              </a:lnSpc>
              <a:spcBef>
                <a:spcPts val="0"/>
              </a:spcBef>
              <a:spcAft>
                <a:spcPts val="0"/>
              </a:spcAft>
              <a:buClr>
                <a:schemeClr val="dk2"/>
              </a:buClr>
              <a:buSzPts val="3600"/>
              <a:buChar char="●"/>
              <a:defRPr sz="3600">
                <a:solidFill>
                  <a:schemeClr val="dk2"/>
                </a:solidFill>
              </a:defRPr>
            </a:lvl1pPr>
            <a:lvl2pPr marL="914400" lvl="1" indent="-406400">
              <a:lnSpc>
                <a:spcPct val="115000"/>
              </a:lnSpc>
              <a:spcBef>
                <a:spcPts val="3200"/>
              </a:spcBef>
              <a:spcAft>
                <a:spcPts val="0"/>
              </a:spcAft>
              <a:buClr>
                <a:schemeClr val="dk2"/>
              </a:buClr>
              <a:buSzPts val="2800"/>
              <a:buChar char="○"/>
              <a:defRPr sz="2800">
                <a:solidFill>
                  <a:schemeClr val="dk2"/>
                </a:solidFill>
              </a:defRPr>
            </a:lvl2pPr>
            <a:lvl3pPr marL="1371600" lvl="2" indent="-406400">
              <a:lnSpc>
                <a:spcPct val="115000"/>
              </a:lnSpc>
              <a:spcBef>
                <a:spcPts val="3200"/>
              </a:spcBef>
              <a:spcAft>
                <a:spcPts val="0"/>
              </a:spcAft>
              <a:buClr>
                <a:schemeClr val="dk2"/>
              </a:buClr>
              <a:buSzPts val="2800"/>
              <a:buChar char="■"/>
              <a:defRPr sz="2800">
                <a:solidFill>
                  <a:schemeClr val="dk2"/>
                </a:solidFill>
              </a:defRPr>
            </a:lvl3pPr>
            <a:lvl4pPr marL="1828800" lvl="3" indent="-406400">
              <a:lnSpc>
                <a:spcPct val="115000"/>
              </a:lnSpc>
              <a:spcBef>
                <a:spcPts val="3200"/>
              </a:spcBef>
              <a:spcAft>
                <a:spcPts val="0"/>
              </a:spcAft>
              <a:buClr>
                <a:schemeClr val="dk2"/>
              </a:buClr>
              <a:buSzPts val="2800"/>
              <a:buChar char="●"/>
              <a:defRPr sz="2800">
                <a:solidFill>
                  <a:schemeClr val="dk2"/>
                </a:solidFill>
              </a:defRPr>
            </a:lvl4pPr>
            <a:lvl5pPr marL="2286000" lvl="4" indent="-406400">
              <a:lnSpc>
                <a:spcPct val="115000"/>
              </a:lnSpc>
              <a:spcBef>
                <a:spcPts val="3200"/>
              </a:spcBef>
              <a:spcAft>
                <a:spcPts val="0"/>
              </a:spcAft>
              <a:buClr>
                <a:schemeClr val="dk2"/>
              </a:buClr>
              <a:buSzPts val="2800"/>
              <a:buChar char="○"/>
              <a:defRPr sz="2800">
                <a:solidFill>
                  <a:schemeClr val="dk2"/>
                </a:solidFill>
              </a:defRPr>
            </a:lvl5pPr>
            <a:lvl6pPr marL="2743200" lvl="5" indent="-406400">
              <a:lnSpc>
                <a:spcPct val="115000"/>
              </a:lnSpc>
              <a:spcBef>
                <a:spcPts val="3200"/>
              </a:spcBef>
              <a:spcAft>
                <a:spcPts val="0"/>
              </a:spcAft>
              <a:buClr>
                <a:schemeClr val="dk2"/>
              </a:buClr>
              <a:buSzPts val="2800"/>
              <a:buChar char="■"/>
              <a:defRPr sz="2800">
                <a:solidFill>
                  <a:schemeClr val="dk2"/>
                </a:solidFill>
              </a:defRPr>
            </a:lvl6pPr>
            <a:lvl7pPr marL="3200400" lvl="6" indent="-406400">
              <a:lnSpc>
                <a:spcPct val="115000"/>
              </a:lnSpc>
              <a:spcBef>
                <a:spcPts val="3200"/>
              </a:spcBef>
              <a:spcAft>
                <a:spcPts val="0"/>
              </a:spcAft>
              <a:buClr>
                <a:schemeClr val="dk2"/>
              </a:buClr>
              <a:buSzPts val="2800"/>
              <a:buChar char="●"/>
              <a:defRPr sz="2800">
                <a:solidFill>
                  <a:schemeClr val="dk2"/>
                </a:solidFill>
              </a:defRPr>
            </a:lvl7pPr>
            <a:lvl8pPr marL="3657600" lvl="7" indent="-406400">
              <a:lnSpc>
                <a:spcPct val="115000"/>
              </a:lnSpc>
              <a:spcBef>
                <a:spcPts val="3200"/>
              </a:spcBef>
              <a:spcAft>
                <a:spcPts val="0"/>
              </a:spcAft>
              <a:buClr>
                <a:schemeClr val="dk2"/>
              </a:buClr>
              <a:buSzPts val="2800"/>
              <a:buChar char="○"/>
              <a:defRPr sz="2800">
                <a:solidFill>
                  <a:schemeClr val="dk2"/>
                </a:solidFill>
              </a:defRPr>
            </a:lvl8pPr>
            <a:lvl9pPr marL="4114800" lvl="8" indent="-406400">
              <a:lnSpc>
                <a:spcPct val="115000"/>
              </a:lnSpc>
              <a:spcBef>
                <a:spcPts val="3200"/>
              </a:spcBef>
              <a:spcAft>
                <a:spcPts val="3200"/>
              </a:spcAft>
              <a:buClr>
                <a:schemeClr val="dk2"/>
              </a:buClr>
              <a:buSzPts val="2800"/>
              <a:buChar char="■"/>
              <a:defRPr sz="2800">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mpras.prefeitura.sp.gov.br/oficinas-virtua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compras.prefeitura.sp.gov.br/capacitaca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ompras.gov.b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33"/>
        <p:cNvGrpSpPr/>
        <p:nvPr/>
      </p:nvGrpSpPr>
      <p:grpSpPr>
        <a:xfrm>
          <a:off x="0" y="0"/>
          <a:ext cx="0" cy="0"/>
          <a:chOff x="0" y="0"/>
          <a:chExt cx="0" cy="0"/>
        </a:xfrm>
      </p:grpSpPr>
      <p:grpSp>
        <p:nvGrpSpPr>
          <p:cNvPr id="34" name="Google Shape;34;p8"/>
          <p:cNvGrpSpPr/>
          <p:nvPr/>
        </p:nvGrpSpPr>
        <p:grpSpPr>
          <a:xfrm>
            <a:off x="14345304" y="-144661"/>
            <a:ext cx="3942696" cy="10431661"/>
            <a:chOff x="0" y="-38100"/>
            <a:chExt cx="1038406" cy="2747433"/>
          </a:xfrm>
        </p:grpSpPr>
        <p:sp>
          <p:nvSpPr>
            <p:cNvPr id="35" name="Google Shape;35;p8"/>
            <p:cNvSpPr/>
            <p:nvPr/>
          </p:nvSpPr>
          <p:spPr>
            <a:xfrm>
              <a:off x="0" y="0"/>
              <a:ext cx="1038406" cy="2709333"/>
            </a:xfrm>
            <a:custGeom>
              <a:avLst/>
              <a:gdLst/>
              <a:ahLst/>
              <a:cxnLst/>
              <a:rect l="l" t="t" r="r" b="b"/>
              <a:pathLst>
                <a:path w="1038406" h="2709333" extrusionOk="0">
                  <a:moveTo>
                    <a:pt x="0" y="0"/>
                  </a:moveTo>
                  <a:lnTo>
                    <a:pt x="1038406" y="0"/>
                  </a:lnTo>
                  <a:lnTo>
                    <a:pt x="1038406" y="2709333"/>
                  </a:lnTo>
                  <a:lnTo>
                    <a:pt x="0" y="2709333"/>
                  </a:lnTo>
                  <a:close/>
                </a:path>
              </a:pathLst>
            </a:custGeom>
            <a:solidFill>
              <a:srgbClr val="0A3979"/>
            </a:solidFill>
            <a:ln>
              <a:noFill/>
            </a:ln>
          </p:spPr>
        </p:sp>
        <p:sp>
          <p:nvSpPr>
            <p:cNvPr id="36" name="Google Shape;36;p8"/>
            <p:cNvSpPr txBox="1"/>
            <p:nvPr/>
          </p:nvSpPr>
          <p:spPr>
            <a:xfrm>
              <a:off x="0" y="-38100"/>
              <a:ext cx="1038406"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 name="Google Shape;37;p8"/>
          <p:cNvSpPr/>
          <p:nvPr/>
        </p:nvSpPr>
        <p:spPr>
          <a:xfrm>
            <a:off x="10395969" y="1568373"/>
            <a:ext cx="6456935" cy="7150254"/>
          </a:xfrm>
          <a:custGeom>
            <a:avLst/>
            <a:gdLst/>
            <a:ahLst/>
            <a:cxnLst/>
            <a:rect l="l" t="t" r="r" b="b"/>
            <a:pathLst>
              <a:path w="1000348" h="1107761" extrusionOk="0">
                <a:moveTo>
                  <a:pt x="0" y="0"/>
                </a:moveTo>
                <a:lnTo>
                  <a:pt x="1000348" y="0"/>
                </a:lnTo>
                <a:lnTo>
                  <a:pt x="1000348" y="1107761"/>
                </a:lnTo>
                <a:lnTo>
                  <a:pt x="0" y="1107761"/>
                </a:lnTo>
                <a:close/>
              </a:path>
            </a:pathLst>
          </a:custGeom>
          <a:blipFill rotWithShape="1">
            <a:blip r:embed="rId3">
              <a:alphaModFix/>
            </a:blip>
            <a:stretch>
              <a:fillRect l="-50055" r="-50961" b="-20946"/>
            </a:stretch>
          </a:blipFill>
          <a:ln w="38100" cap="sq" cmpd="sng">
            <a:solidFill>
              <a:srgbClr val="0A3979"/>
            </a:solidFill>
            <a:prstDash val="solid"/>
            <a:miter lim="8000"/>
            <a:headEnd type="none" w="sm" len="sm"/>
            <a:tailEnd type="none" w="sm" len="sm"/>
          </a:ln>
        </p:spPr>
      </p:sp>
      <p:grpSp>
        <p:nvGrpSpPr>
          <p:cNvPr id="38" name="Google Shape;38;p8"/>
          <p:cNvGrpSpPr/>
          <p:nvPr/>
        </p:nvGrpSpPr>
        <p:grpSpPr>
          <a:xfrm>
            <a:off x="-1722157" y="-653236"/>
            <a:ext cx="2603689" cy="2221609"/>
            <a:chOff x="0" y="-38100"/>
            <a:chExt cx="685745" cy="585115"/>
          </a:xfrm>
        </p:grpSpPr>
        <p:sp>
          <p:nvSpPr>
            <p:cNvPr id="39" name="Google Shape;39;p8"/>
            <p:cNvSpPr/>
            <p:nvPr/>
          </p:nvSpPr>
          <p:spPr>
            <a:xfrm>
              <a:off x="0" y="0"/>
              <a:ext cx="685745" cy="547015"/>
            </a:xfrm>
            <a:custGeom>
              <a:avLst/>
              <a:gdLst/>
              <a:ahLst/>
              <a:cxnLst/>
              <a:rect l="l" t="t" r="r" b="b"/>
              <a:pathLst>
                <a:path w="685745" h="547015" extrusionOk="0">
                  <a:moveTo>
                    <a:pt x="0" y="0"/>
                  </a:moveTo>
                  <a:lnTo>
                    <a:pt x="685745" y="0"/>
                  </a:lnTo>
                  <a:lnTo>
                    <a:pt x="685745" y="547015"/>
                  </a:lnTo>
                  <a:lnTo>
                    <a:pt x="0" y="547015"/>
                  </a:lnTo>
                  <a:close/>
                </a:path>
              </a:pathLst>
            </a:custGeom>
            <a:solidFill>
              <a:srgbClr val="0A3979"/>
            </a:solidFill>
            <a:ln>
              <a:noFill/>
            </a:ln>
          </p:spPr>
        </p:sp>
        <p:sp>
          <p:nvSpPr>
            <p:cNvPr id="40" name="Google Shape;40;p8"/>
            <p:cNvSpPr txBox="1"/>
            <p:nvPr/>
          </p:nvSpPr>
          <p:spPr>
            <a:xfrm>
              <a:off x="0" y="-38100"/>
              <a:ext cx="685745" cy="5851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 name="Google Shape;41;p8"/>
          <p:cNvCxnSpPr/>
          <p:nvPr/>
        </p:nvCxnSpPr>
        <p:spPr>
          <a:xfrm>
            <a:off x="677180" y="1549323"/>
            <a:ext cx="8731806" cy="0"/>
          </a:xfrm>
          <a:prstGeom prst="straightConnector1">
            <a:avLst/>
          </a:prstGeom>
          <a:noFill/>
          <a:ln w="38100" cap="flat" cmpd="sng">
            <a:solidFill>
              <a:srgbClr val="0A3979"/>
            </a:solidFill>
            <a:prstDash val="solid"/>
            <a:round/>
            <a:headEnd type="none" w="sm" len="sm"/>
            <a:tailEnd type="none" w="sm" len="sm"/>
          </a:ln>
        </p:spPr>
      </p:cxnSp>
      <p:sp>
        <p:nvSpPr>
          <p:cNvPr id="42" name="Google Shape;42;p8"/>
          <p:cNvSpPr txBox="1"/>
          <p:nvPr/>
        </p:nvSpPr>
        <p:spPr>
          <a:xfrm>
            <a:off x="1456875" y="3394863"/>
            <a:ext cx="8398200" cy="1880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683" b="1"/>
              <a:t>Gestão e Fiscalização de Contratos na PMSP</a:t>
            </a:r>
            <a:endParaRPr sz="1200"/>
          </a:p>
        </p:txBody>
      </p:sp>
      <p:sp>
        <p:nvSpPr>
          <p:cNvPr id="43" name="Google Shape;43;p8"/>
          <p:cNvSpPr txBox="1"/>
          <p:nvPr/>
        </p:nvSpPr>
        <p:spPr>
          <a:xfrm>
            <a:off x="1456875" y="5795700"/>
            <a:ext cx="8398200" cy="1270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838"/>
              <a:t>Normas, procedimentos e aspectos práticos</a:t>
            </a:r>
            <a:endParaRPr sz="700"/>
          </a:p>
        </p:txBody>
      </p:sp>
      <p:sp>
        <p:nvSpPr>
          <p:cNvPr id="44" name="Google Shape;44;p8"/>
          <p:cNvSpPr/>
          <p:nvPr/>
        </p:nvSpPr>
        <p:spPr>
          <a:xfrm>
            <a:off x="881550" y="7917864"/>
            <a:ext cx="3947312" cy="1304292"/>
          </a:xfrm>
          <a:custGeom>
            <a:avLst/>
            <a:gdLst/>
            <a:ahLst/>
            <a:cxnLst/>
            <a:rect l="l" t="t" r="r" b="b"/>
            <a:pathLst>
              <a:path w="4155065" h="1304292" extrusionOk="0">
                <a:moveTo>
                  <a:pt x="0" y="0"/>
                </a:moveTo>
                <a:lnTo>
                  <a:pt x="4155064" y="0"/>
                </a:lnTo>
                <a:lnTo>
                  <a:pt x="4155064" y="1304291"/>
                </a:lnTo>
                <a:lnTo>
                  <a:pt x="0" y="1304291"/>
                </a:lnTo>
                <a:lnTo>
                  <a:pt x="0" y="0"/>
                </a:lnTo>
                <a:close/>
              </a:path>
            </a:pathLst>
          </a:custGeom>
          <a:blipFill rotWithShape="1">
            <a:blip r:embed="rId4">
              <a:alphaModFix/>
            </a:blip>
            <a:stretch>
              <a:fillRect t="-111993" b="-106559"/>
            </a:stretch>
          </a:blipFill>
          <a:ln>
            <a:noFill/>
          </a:ln>
        </p:spPr>
      </p:sp>
      <p:sp>
        <p:nvSpPr>
          <p:cNvPr id="45" name="Google Shape;45;p8"/>
          <p:cNvSpPr txBox="1"/>
          <p:nvPr/>
        </p:nvSpPr>
        <p:spPr>
          <a:xfrm>
            <a:off x="2370475" y="493725"/>
            <a:ext cx="10485900" cy="590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3838"/>
              <a:t>Oficina Virtual COBES - 06/2025</a:t>
            </a:r>
            <a:endParaRPr sz="700"/>
          </a:p>
        </p:txBody>
      </p:sp>
      <p:sp>
        <p:nvSpPr>
          <p:cNvPr id="46" name="Google Shape;46;p8"/>
          <p:cNvSpPr txBox="1"/>
          <p:nvPr/>
        </p:nvSpPr>
        <p:spPr>
          <a:xfrm>
            <a:off x="10927050" y="9312000"/>
            <a:ext cx="3226800" cy="590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838"/>
              <a:t>10/11/2025</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43"/>
        <p:cNvGrpSpPr/>
        <p:nvPr/>
      </p:nvGrpSpPr>
      <p:grpSpPr>
        <a:xfrm>
          <a:off x="0" y="0"/>
          <a:ext cx="0" cy="0"/>
          <a:chOff x="0" y="0"/>
          <a:chExt cx="0" cy="0"/>
        </a:xfrm>
      </p:grpSpPr>
      <p:sp>
        <p:nvSpPr>
          <p:cNvPr id="144" name="Google Shape;144;p13"/>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45" name="Google Shape;145;p13"/>
          <p:cNvSpPr txBox="1"/>
          <p:nvPr/>
        </p:nvSpPr>
        <p:spPr>
          <a:xfrm rot="511817">
            <a:off x="12029082" y="4620418"/>
            <a:ext cx="5375769" cy="1908133"/>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O que devo saber?</a:t>
            </a:r>
            <a:endParaRPr sz="5340" b="1" i="0" u="none" strike="noStrike" cap="none">
              <a:solidFill>
                <a:schemeClr val="lt1"/>
              </a:solidFill>
              <a:latin typeface="Arial"/>
              <a:ea typeface="Arial"/>
              <a:cs typeface="Arial"/>
              <a:sym typeface="Arial"/>
            </a:endParaRPr>
          </a:p>
        </p:txBody>
      </p:sp>
      <p:sp>
        <p:nvSpPr>
          <p:cNvPr id="146" name="Google Shape;146;p13"/>
          <p:cNvSpPr txBox="1"/>
          <p:nvPr/>
        </p:nvSpPr>
        <p:spPr>
          <a:xfrm rot="-545885">
            <a:off x="417835" y="4430630"/>
            <a:ext cx="6516990" cy="190802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Quais normas devo conhecer?</a:t>
            </a:r>
            <a:endParaRPr sz="5340" b="1" i="0" u="none" strike="noStrike" cap="none">
              <a:solidFill>
                <a:schemeClr val="lt1"/>
              </a:solidFill>
              <a:latin typeface="Arial"/>
              <a:ea typeface="Arial"/>
              <a:cs typeface="Arial"/>
              <a:sym typeface="Arial"/>
            </a:endParaRPr>
          </a:p>
        </p:txBody>
      </p:sp>
      <p:sp>
        <p:nvSpPr>
          <p:cNvPr id="147" name="Google Shape;147;p13"/>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51"/>
        <p:cNvGrpSpPr/>
        <p:nvPr/>
      </p:nvGrpSpPr>
      <p:grpSpPr>
        <a:xfrm>
          <a:off x="0" y="0"/>
          <a:ext cx="0" cy="0"/>
          <a:chOff x="0" y="0"/>
          <a:chExt cx="0" cy="0"/>
        </a:xfrm>
      </p:grpSpPr>
      <p:sp>
        <p:nvSpPr>
          <p:cNvPr id="152" name="Google Shape;152;p14"/>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53" name="Google Shape;153;p14"/>
          <p:cNvSpPr txBox="1"/>
          <p:nvPr/>
        </p:nvSpPr>
        <p:spPr>
          <a:xfrm rot="511817">
            <a:off x="12029082" y="4620418"/>
            <a:ext cx="5375769" cy="1908133"/>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O que devo saber?</a:t>
            </a:r>
            <a:endParaRPr sz="5340" b="1" i="0" u="none" strike="noStrike" cap="none">
              <a:solidFill>
                <a:schemeClr val="lt1"/>
              </a:solidFill>
              <a:latin typeface="Arial"/>
              <a:ea typeface="Arial"/>
              <a:cs typeface="Arial"/>
              <a:sym typeface="Arial"/>
            </a:endParaRPr>
          </a:p>
        </p:txBody>
      </p:sp>
      <p:sp>
        <p:nvSpPr>
          <p:cNvPr id="154" name="Google Shape;154;p14"/>
          <p:cNvSpPr txBox="1"/>
          <p:nvPr/>
        </p:nvSpPr>
        <p:spPr>
          <a:xfrm rot="-545885">
            <a:off x="417835" y="4430630"/>
            <a:ext cx="6516990" cy="190802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Quais normas devo conhecer?</a:t>
            </a:r>
            <a:endParaRPr sz="5340" b="1" i="0" u="none" strike="noStrike" cap="none">
              <a:solidFill>
                <a:schemeClr val="lt1"/>
              </a:solidFill>
              <a:latin typeface="Arial"/>
              <a:ea typeface="Arial"/>
              <a:cs typeface="Arial"/>
              <a:sym typeface="Arial"/>
            </a:endParaRPr>
          </a:p>
        </p:txBody>
      </p:sp>
      <p:sp>
        <p:nvSpPr>
          <p:cNvPr id="155" name="Google Shape;155;p14"/>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
        <p:nvSpPr>
          <p:cNvPr id="156" name="Google Shape;156;p14"/>
          <p:cNvSpPr txBox="1"/>
          <p:nvPr/>
        </p:nvSpPr>
        <p:spPr>
          <a:xfrm rot="959967">
            <a:off x="254159" y="7563245"/>
            <a:ext cx="7206447" cy="1907816"/>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Que documentos preciso analisar? Como?</a:t>
            </a:r>
            <a:endParaRPr sz="3877"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60"/>
        <p:cNvGrpSpPr/>
        <p:nvPr/>
      </p:nvGrpSpPr>
      <p:grpSpPr>
        <a:xfrm>
          <a:off x="0" y="0"/>
          <a:ext cx="0" cy="0"/>
          <a:chOff x="0" y="0"/>
          <a:chExt cx="0" cy="0"/>
        </a:xfrm>
      </p:grpSpPr>
      <p:sp>
        <p:nvSpPr>
          <p:cNvPr id="161" name="Google Shape;161;p15"/>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62" name="Google Shape;162;p15"/>
          <p:cNvSpPr txBox="1"/>
          <p:nvPr/>
        </p:nvSpPr>
        <p:spPr>
          <a:xfrm rot="511817">
            <a:off x="12029082" y="4620418"/>
            <a:ext cx="5375769" cy="1908133"/>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O que devo saber?</a:t>
            </a:r>
            <a:endParaRPr sz="5340" b="1" i="0" u="none" strike="noStrike" cap="none">
              <a:solidFill>
                <a:schemeClr val="lt1"/>
              </a:solidFill>
              <a:latin typeface="Arial"/>
              <a:ea typeface="Arial"/>
              <a:cs typeface="Arial"/>
              <a:sym typeface="Arial"/>
            </a:endParaRPr>
          </a:p>
        </p:txBody>
      </p:sp>
      <p:sp>
        <p:nvSpPr>
          <p:cNvPr id="163" name="Google Shape;163;p15"/>
          <p:cNvSpPr txBox="1"/>
          <p:nvPr/>
        </p:nvSpPr>
        <p:spPr>
          <a:xfrm rot="-545885">
            <a:off x="417835" y="4430630"/>
            <a:ext cx="6516990" cy="190802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Quais normas devo conhecer?</a:t>
            </a:r>
            <a:endParaRPr sz="5340" b="1" i="0" u="none" strike="noStrike" cap="none">
              <a:solidFill>
                <a:schemeClr val="lt1"/>
              </a:solidFill>
              <a:latin typeface="Arial"/>
              <a:ea typeface="Arial"/>
              <a:cs typeface="Arial"/>
              <a:sym typeface="Arial"/>
            </a:endParaRPr>
          </a:p>
        </p:txBody>
      </p:sp>
      <p:sp>
        <p:nvSpPr>
          <p:cNvPr id="164" name="Google Shape;164;p15"/>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
        <p:nvSpPr>
          <p:cNvPr id="165" name="Google Shape;165;p15"/>
          <p:cNvSpPr txBox="1"/>
          <p:nvPr/>
        </p:nvSpPr>
        <p:spPr>
          <a:xfrm rot="959967">
            <a:off x="254159" y="7563245"/>
            <a:ext cx="7206447" cy="1907816"/>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Que documentos preciso analisar? Como?</a:t>
            </a:r>
            <a:endParaRPr sz="3877" b="1">
              <a:solidFill>
                <a:schemeClr val="lt1"/>
              </a:solidFill>
            </a:endParaRPr>
          </a:p>
        </p:txBody>
      </p:sp>
      <p:sp>
        <p:nvSpPr>
          <p:cNvPr id="166" name="Google Shape;166;p15"/>
          <p:cNvSpPr txBox="1"/>
          <p:nvPr/>
        </p:nvSpPr>
        <p:spPr>
          <a:xfrm rot="-441303">
            <a:off x="11317404" y="7563225"/>
            <a:ext cx="6997476" cy="1907832"/>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Empenho? Liquidação? Saldo? </a:t>
            </a:r>
            <a:endParaRPr sz="3877"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70"/>
        <p:cNvGrpSpPr/>
        <p:nvPr/>
      </p:nvGrpSpPr>
      <p:grpSpPr>
        <a:xfrm>
          <a:off x="0" y="0"/>
          <a:ext cx="0" cy="0"/>
          <a:chOff x="0" y="0"/>
          <a:chExt cx="0" cy="0"/>
        </a:xfrm>
      </p:grpSpPr>
      <p:sp>
        <p:nvSpPr>
          <p:cNvPr id="171" name="Google Shape;171;p16"/>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72" name="Google Shape;172;p16"/>
          <p:cNvSpPr txBox="1"/>
          <p:nvPr/>
        </p:nvSpPr>
        <p:spPr>
          <a:xfrm rot="511817">
            <a:off x="12029082" y="4620418"/>
            <a:ext cx="5375769" cy="1908133"/>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O que devo saber?</a:t>
            </a:r>
            <a:endParaRPr sz="5340" b="1" i="0" u="none" strike="noStrike" cap="none">
              <a:solidFill>
                <a:schemeClr val="lt1"/>
              </a:solidFill>
              <a:latin typeface="Arial"/>
              <a:ea typeface="Arial"/>
              <a:cs typeface="Arial"/>
              <a:sym typeface="Arial"/>
            </a:endParaRPr>
          </a:p>
        </p:txBody>
      </p:sp>
      <p:sp>
        <p:nvSpPr>
          <p:cNvPr id="173" name="Google Shape;173;p16"/>
          <p:cNvSpPr txBox="1"/>
          <p:nvPr/>
        </p:nvSpPr>
        <p:spPr>
          <a:xfrm rot="-545885">
            <a:off x="417835" y="4430630"/>
            <a:ext cx="6516990" cy="190802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Quais normas devo conhecer?</a:t>
            </a:r>
            <a:endParaRPr sz="5340" b="1" i="0" u="none" strike="noStrike" cap="none">
              <a:solidFill>
                <a:schemeClr val="lt1"/>
              </a:solidFill>
              <a:latin typeface="Arial"/>
              <a:ea typeface="Arial"/>
              <a:cs typeface="Arial"/>
              <a:sym typeface="Arial"/>
            </a:endParaRPr>
          </a:p>
        </p:txBody>
      </p:sp>
      <p:sp>
        <p:nvSpPr>
          <p:cNvPr id="174" name="Google Shape;174;p16"/>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
        <p:nvSpPr>
          <p:cNvPr id="175" name="Google Shape;175;p16"/>
          <p:cNvSpPr txBox="1"/>
          <p:nvPr/>
        </p:nvSpPr>
        <p:spPr>
          <a:xfrm rot="959967">
            <a:off x="254159" y="7563245"/>
            <a:ext cx="7206447" cy="1907816"/>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Que documentos preciso analisar? Como?</a:t>
            </a:r>
            <a:endParaRPr sz="3877" b="1">
              <a:solidFill>
                <a:schemeClr val="lt1"/>
              </a:solidFill>
            </a:endParaRPr>
          </a:p>
        </p:txBody>
      </p:sp>
      <p:sp>
        <p:nvSpPr>
          <p:cNvPr id="176" name="Google Shape;176;p16"/>
          <p:cNvSpPr txBox="1"/>
          <p:nvPr/>
        </p:nvSpPr>
        <p:spPr>
          <a:xfrm rot="-441303">
            <a:off x="11317404" y="7563225"/>
            <a:ext cx="6997476" cy="1907832"/>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Empenho? Liquidação? Saldo? </a:t>
            </a:r>
            <a:endParaRPr sz="3877" b="1">
              <a:solidFill>
                <a:schemeClr val="lt1"/>
              </a:solidFill>
            </a:endParaRPr>
          </a:p>
        </p:txBody>
      </p:sp>
      <p:pic>
        <p:nvPicPr>
          <p:cNvPr id="177" name="Google Shape;177;p16"/>
          <p:cNvPicPr preferRelativeResize="0"/>
          <p:nvPr/>
        </p:nvPicPr>
        <p:blipFill>
          <a:blip r:embed="rId3">
            <a:alphaModFix/>
          </a:blip>
          <a:stretch>
            <a:fillRect/>
          </a:stretch>
        </p:blipFill>
        <p:spPr>
          <a:xfrm>
            <a:off x="5417444" y="2833862"/>
            <a:ext cx="7453100" cy="74531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81"/>
        <p:cNvGrpSpPr/>
        <p:nvPr/>
      </p:nvGrpSpPr>
      <p:grpSpPr>
        <a:xfrm>
          <a:off x="0" y="0"/>
          <a:ext cx="0" cy="0"/>
          <a:chOff x="0" y="0"/>
          <a:chExt cx="0" cy="0"/>
        </a:xfrm>
      </p:grpSpPr>
      <p:sp>
        <p:nvSpPr>
          <p:cNvPr id="182" name="Google Shape;182;p17"/>
          <p:cNvSpPr txBox="1"/>
          <p:nvPr/>
        </p:nvSpPr>
        <p:spPr>
          <a:xfrm>
            <a:off x="5230653" y="3355200"/>
            <a:ext cx="11107200" cy="2839800"/>
          </a:xfrm>
          <a:prstGeom prst="rect">
            <a:avLst/>
          </a:prstGeom>
          <a:noFill/>
          <a:ln>
            <a:noFill/>
          </a:ln>
        </p:spPr>
        <p:txBody>
          <a:bodyPr spcFirstLastPara="1" wrap="square" lIns="0" tIns="0" rIns="0" bIns="0" anchor="t" anchorCtr="0">
            <a:spAutoFit/>
          </a:bodyPr>
          <a:lstStyle/>
          <a:p>
            <a:pPr marL="0" marR="0" lvl="0" indent="0" algn="l" rtl="0">
              <a:lnSpc>
                <a:spcPct val="104003"/>
              </a:lnSpc>
              <a:spcBef>
                <a:spcPts val="0"/>
              </a:spcBef>
              <a:spcAft>
                <a:spcPts val="0"/>
              </a:spcAft>
              <a:buNone/>
            </a:pPr>
            <a:r>
              <a:rPr lang="en-US" sz="5990" b="1"/>
              <a:t>PRINCIPAIS REGRAS SOBRE GESTÃO E FISCALIZAÇÃO DE CONTRATOS NA PMSP</a:t>
            </a:r>
            <a:endParaRPr sz="100"/>
          </a:p>
        </p:txBody>
      </p:sp>
      <p:grpSp>
        <p:nvGrpSpPr>
          <p:cNvPr id="183" name="Google Shape;183;p17"/>
          <p:cNvGrpSpPr/>
          <p:nvPr/>
        </p:nvGrpSpPr>
        <p:grpSpPr>
          <a:xfrm>
            <a:off x="-165152" y="-439607"/>
            <a:ext cx="3942724" cy="10431728"/>
            <a:chOff x="0" y="-38100"/>
            <a:chExt cx="1038406" cy="2747433"/>
          </a:xfrm>
        </p:grpSpPr>
        <p:sp>
          <p:nvSpPr>
            <p:cNvPr id="184" name="Google Shape;184;p17"/>
            <p:cNvSpPr/>
            <p:nvPr/>
          </p:nvSpPr>
          <p:spPr>
            <a:xfrm>
              <a:off x="0" y="0"/>
              <a:ext cx="1038406" cy="2709333"/>
            </a:xfrm>
            <a:custGeom>
              <a:avLst/>
              <a:gdLst/>
              <a:ahLst/>
              <a:cxnLst/>
              <a:rect l="l" t="t" r="r" b="b"/>
              <a:pathLst>
                <a:path w="1038406" h="2709333" extrusionOk="0">
                  <a:moveTo>
                    <a:pt x="0" y="0"/>
                  </a:moveTo>
                  <a:lnTo>
                    <a:pt x="1038406" y="0"/>
                  </a:lnTo>
                  <a:lnTo>
                    <a:pt x="1038406" y="2709333"/>
                  </a:lnTo>
                  <a:lnTo>
                    <a:pt x="0" y="2709333"/>
                  </a:lnTo>
                  <a:close/>
                </a:path>
              </a:pathLst>
            </a:custGeom>
            <a:solidFill>
              <a:srgbClr val="0A3979"/>
            </a:solidFill>
            <a:ln>
              <a:noFill/>
            </a:ln>
          </p:spPr>
        </p:sp>
        <p:sp>
          <p:nvSpPr>
            <p:cNvPr id="185" name="Google Shape;185;p17"/>
            <p:cNvSpPr txBox="1"/>
            <p:nvPr/>
          </p:nvSpPr>
          <p:spPr>
            <a:xfrm>
              <a:off x="0" y="-38100"/>
              <a:ext cx="10383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p:nvPr/>
        </p:nvSpPr>
        <p:spPr>
          <a:xfrm>
            <a:off x="1444300" y="1629600"/>
            <a:ext cx="7383300" cy="7027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4000">
                <a:solidFill>
                  <a:schemeClr val="lt1"/>
                </a:solidFill>
              </a:rPr>
              <a:t>A missão de gerir e fiscalizar as contratações públicas não é tarefa simples.​</a:t>
            </a:r>
            <a:endParaRPr sz="4000">
              <a:solidFill>
                <a:schemeClr val="lt1"/>
              </a:solidFill>
            </a:endParaRPr>
          </a:p>
          <a:p>
            <a:pPr marL="0" lvl="0" indent="0" algn="r" rtl="0">
              <a:spcBef>
                <a:spcPts val="0"/>
              </a:spcBef>
              <a:spcAft>
                <a:spcPts val="0"/>
              </a:spcAft>
              <a:buNone/>
            </a:pPr>
            <a:endParaRPr sz="4000">
              <a:solidFill>
                <a:schemeClr val="lt1"/>
              </a:solidFill>
            </a:endParaRPr>
          </a:p>
          <a:p>
            <a:pPr marL="0" lvl="0" indent="0" algn="r" rtl="0">
              <a:spcBef>
                <a:spcPts val="0"/>
              </a:spcBef>
              <a:spcAft>
                <a:spcPts val="0"/>
              </a:spcAft>
              <a:buNone/>
            </a:pPr>
            <a:r>
              <a:rPr lang="en-US" sz="4000">
                <a:solidFill>
                  <a:schemeClr val="lt1"/>
                </a:solidFill>
              </a:rPr>
              <a:t>Requer dos responsáveis conhecimento e aperfeiçoamento constantes, com a finalidade de orientar a correta tomada de decisões, sempre priorizando o interesse pelo bem público.</a:t>
            </a:r>
            <a:endParaRPr sz="4000">
              <a:solidFill>
                <a:schemeClr val="lt1"/>
              </a:solidFill>
            </a:endParaRPr>
          </a:p>
        </p:txBody>
      </p:sp>
      <p:sp>
        <p:nvSpPr>
          <p:cNvPr id="191" name="Google Shape;191;p18"/>
          <p:cNvSpPr txBox="1"/>
          <p:nvPr/>
        </p:nvSpPr>
        <p:spPr>
          <a:xfrm>
            <a:off x="9242542" y="1434900"/>
            <a:ext cx="8466000" cy="741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4000">
                <a:solidFill>
                  <a:schemeClr val="lt1"/>
                </a:solidFill>
              </a:rPr>
              <a:t>Uma atuação qualificada de gestores e fiscais de contratos é essencial para que a Administração alcance seus resultados esperados, honrando a confiança do cidadão, que espera uma boa gerência dos recursos públicos.</a:t>
            </a:r>
            <a:endParaRPr sz="4000">
              <a:solidFill>
                <a:schemeClr val="lt1"/>
              </a:solidFill>
            </a:endParaRPr>
          </a:p>
        </p:txBody>
      </p:sp>
      <p:cxnSp>
        <p:nvCxnSpPr>
          <p:cNvPr id="192" name="Google Shape;192;p18"/>
          <p:cNvCxnSpPr/>
          <p:nvPr/>
        </p:nvCxnSpPr>
        <p:spPr>
          <a:xfrm>
            <a:off x="8993525" y="757050"/>
            <a:ext cx="83100" cy="87729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p:nvPr/>
        </p:nvSpPr>
        <p:spPr>
          <a:xfrm>
            <a:off x="2899500" y="4560300"/>
            <a:ext cx="12489000" cy="1166400"/>
          </a:xfrm>
          <a:prstGeom prst="rect">
            <a:avLst/>
          </a:prstGeom>
          <a:noFill/>
          <a:ln>
            <a:noFill/>
          </a:ln>
        </p:spPr>
        <p:txBody>
          <a:bodyPr spcFirstLastPara="1" wrap="square" lIns="171450" tIns="0" rIns="0" bIns="0" anchor="ctr" anchorCtr="0">
            <a:noAutofit/>
          </a:bodyPr>
          <a:lstStyle/>
          <a:p>
            <a:pPr marL="0" lvl="0" indent="0" algn="ctr" rtl="0">
              <a:spcBef>
                <a:spcPts val="0"/>
              </a:spcBef>
              <a:spcAft>
                <a:spcPts val="0"/>
              </a:spcAft>
              <a:buSzPts val="1100"/>
              <a:buNone/>
            </a:pPr>
            <a:r>
              <a:rPr lang="en-US" sz="8000" b="1">
                <a:solidFill>
                  <a:srgbClr val="434343"/>
                </a:solidFill>
              </a:rPr>
              <a:t>De volta ao básico…</a:t>
            </a:r>
            <a:endParaRPr sz="8000" b="1">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p:nvPr/>
        </p:nvSpPr>
        <p:spPr>
          <a:xfrm>
            <a:off x="2899500" y="452975"/>
            <a:ext cx="12489000" cy="1166400"/>
          </a:xfrm>
          <a:prstGeom prst="rect">
            <a:avLst/>
          </a:prstGeom>
          <a:noFill/>
          <a:ln>
            <a:noFill/>
          </a:ln>
        </p:spPr>
        <p:txBody>
          <a:bodyPr spcFirstLastPara="1" wrap="square" lIns="171450" tIns="0" rIns="0" bIns="0" anchor="ctr" anchorCtr="0">
            <a:noAutofit/>
          </a:bodyPr>
          <a:lstStyle/>
          <a:p>
            <a:pPr marL="0" lvl="0" indent="0" algn="ctr" rtl="0">
              <a:spcBef>
                <a:spcPts val="0"/>
              </a:spcBef>
              <a:spcAft>
                <a:spcPts val="0"/>
              </a:spcAft>
              <a:buSzPts val="1100"/>
              <a:buNone/>
            </a:pPr>
            <a:r>
              <a:rPr lang="en-US" sz="6600" b="1">
                <a:solidFill>
                  <a:srgbClr val="434343"/>
                </a:solidFill>
              </a:rPr>
              <a:t>A pirâmide normativa</a:t>
            </a:r>
            <a:endParaRPr sz="6600" b="1">
              <a:solidFill>
                <a:srgbClr val="434343"/>
              </a:solidFill>
            </a:endParaRPr>
          </a:p>
        </p:txBody>
      </p:sp>
      <p:grpSp>
        <p:nvGrpSpPr>
          <p:cNvPr id="203" name="Google Shape;203;p20"/>
          <p:cNvGrpSpPr/>
          <p:nvPr/>
        </p:nvGrpSpPr>
        <p:grpSpPr>
          <a:xfrm>
            <a:off x="2046148" y="7278900"/>
            <a:ext cx="14575020" cy="1986570"/>
            <a:chOff x="1084938" y="3426611"/>
            <a:chExt cx="6858510" cy="798300"/>
          </a:xfrm>
        </p:grpSpPr>
        <p:sp>
          <p:nvSpPr>
            <p:cNvPr id="204" name="Google Shape;204;p20"/>
            <p:cNvSpPr/>
            <p:nvPr/>
          </p:nvSpPr>
          <p:spPr>
            <a:xfrm>
              <a:off x="1084938" y="3455102"/>
              <a:ext cx="3508800" cy="741300"/>
            </a:xfrm>
            <a:prstGeom prst="roundRect">
              <a:avLst>
                <a:gd name="adj" fmla="val 16417"/>
              </a:avLst>
            </a:prstGeom>
            <a:solidFill>
              <a:srgbClr val="FFFFFF"/>
            </a:solidFill>
            <a:ln w="22125" cap="flat" cmpd="sng">
              <a:solidFill>
                <a:srgbClr val="000000"/>
              </a:solidFill>
              <a:prstDash val="solid"/>
              <a:round/>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cxnSp>
          <p:nvCxnSpPr>
            <p:cNvPr id="205" name="Google Shape;205;p20"/>
            <p:cNvCxnSpPr>
              <a:stCxn id="204" idx="3"/>
              <a:endCxn id="206" idx="1"/>
            </p:cNvCxnSpPr>
            <p:nvPr/>
          </p:nvCxnSpPr>
          <p:spPr>
            <a:xfrm>
              <a:off x="4593738" y="3825752"/>
              <a:ext cx="661800" cy="0"/>
            </a:xfrm>
            <a:prstGeom prst="straightConnector1">
              <a:avLst/>
            </a:prstGeom>
            <a:noFill/>
            <a:ln w="22125" cap="flat" cmpd="sng">
              <a:solidFill>
                <a:srgbClr val="000000"/>
              </a:solidFill>
              <a:prstDash val="solid"/>
              <a:round/>
              <a:headEnd type="diamond" w="med" len="med"/>
              <a:tailEnd type="none" w="med" len="med"/>
            </a:ln>
          </p:spPr>
        </p:cxnSp>
        <p:sp>
          <p:nvSpPr>
            <p:cNvPr id="206" name="Google Shape;206;p20"/>
            <p:cNvSpPr txBox="1"/>
            <p:nvPr/>
          </p:nvSpPr>
          <p:spPr>
            <a:xfrm>
              <a:off x="5255448" y="3426611"/>
              <a:ext cx="2688000" cy="798300"/>
            </a:xfrm>
            <a:prstGeom prst="rect">
              <a:avLst/>
            </a:prstGeom>
            <a:noFill/>
            <a:ln>
              <a:noFill/>
            </a:ln>
          </p:spPr>
          <p:txBody>
            <a:bodyPr spcFirstLastPara="1" wrap="square" lIns="212425" tIns="212425" rIns="212425" bIns="212425" anchor="t" anchorCtr="0">
              <a:noAutofit/>
            </a:bodyPr>
            <a:lstStyle/>
            <a:p>
              <a:pPr marL="0" lvl="0" indent="0" algn="l" rtl="0">
                <a:lnSpc>
                  <a:spcPct val="115000"/>
                </a:lnSpc>
                <a:spcBef>
                  <a:spcPts val="0"/>
                </a:spcBef>
                <a:spcAft>
                  <a:spcPts val="0"/>
                </a:spcAft>
                <a:buNone/>
              </a:pPr>
              <a:r>
                <a:rPr lang="en-US" sz="2788">
                  <a:solidFill>
                    <a:srgbClr val="666666"/>
                  </a:solidFill>
                </a:rPr>
                <a:t>Estabelece os pilares e obrigações que valem para qualquer contrato regido por ela nacionalmente </a:t>
              </a:r>
              <a:endParaRPr sz="2788">
                <a:solidFill>
                  <a:srgbClr val="666666"/>
                </a:solidFill>
              </a:endParaRPr>
            </a:p>
          </p:txBody>
        </p:sp>
      </p:grpSp>
      <p:grpSp>
        <p:nvGrpSpPr>
          <p:cNvPr id="207" name="Google Shape;207;p20"/>
          <p:cNvGrpSpPr/>
          <p:nvPr/>
        </p:nvGrpSpPr>
        <p:grpSpPr>
          <a:xfrm>
            <a:off x="3000368" y="4782989"/>
            <a:ext cx="13620989" cy="1844725"/>
            <a:chOff x="1533961" y="2423633"/>
            <a:chExt cx="6409576" cy="741300"/>
          </a:xfrm>
        </p:grpSpPr>
        <p:sp>
          <p:nvSpPr>
            <p:cNvPr id="208" name="Google Shape;208;p20"/>
            <p:cNvSpPr/>
            <p:nvPr/>
          </p:nvSpPr>
          <p:spPr>
            <a:xfrm>
              <a:off x="1533961" y="2423633"/>
              <a:ext cx="2610900" cy="741300"/>
            </a:xfrm>
            <a:prstGeom prst="roundRect">
              <a:avLst>
                <a:gd name="adj" fmla="val 16417"/>
              </a:avLst>
            </a:prstGeom>
            <a:solidFill>
              <a:srgbClr val="FFFFFF"/>
            </a:solidFill>
            <a:ln w="22125" cap="flat" cmpd="sng">
              <a:solidFill>
                <a:srgbClr val="000000"/>
              </a:solidFill>
              <a:prstDash val="solid"/>
              <a:round/>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cxnSp>
          <p:nvCxnSpPr>
            <p:cNvPr id="209" name="Google Shape;209;p20"/>
            <p:cNvCxnSpPr>
              <a:stCxn id="208" idx="3"/>
              <a:endCxn id="210" idx="1"/>
            </p:cNvCxnSpPr>
            <p:nvPr/>
          </p:nvCxnSpPr>
          <p:spPr>
            <a:xfrm rot="10800000" flipH="1">
              <a:off x="4144861" y="2787083"/>
              <a:ext cx="1100700" cy="7200"/>
            </a:xfrm>
            <a:prstGeom prst="straightConnector1">
              <a:avLst/>
            </a:prstGeom>
            <a:noFill/>
            <a:ln w="22125" cap="flat" cmpd="sng">
              <a:solidFill>
                <a:srgbClr val="000000"/>
              </a:solidFill>
              <a:prstDash val="solid"/>
              <a:round/>
              <a:headEnd type="diamond" w="med" len="med"/>
              <a:tailEnd type="none" w="med" len="med"/>
            </a:ln>
          </p:spPr>
        </p:cxnSp>
        <p:sp>
          <p:nvSpPr>
            <p:cNvPr id="210" name="Google Shape;210;p20"/>
            <p:cNvSpPr txBox="1"/>
            <p:nvPr/>
          </p:nvSpPr>
          <p:spPr>
            <a:xfrm>
              <a:off x="5245637" y="2452731"/>
              <a:ext cx="2697900" cy="668700"/>
            </a:xfrm>
            <a:prstGeom prst="rect">
              <a:avLst/>
            </a:prstGeom>
            <a:noFill/>
            <a:ln>
              <a:noFill/>
            </a:ln>
          </p:spPr>
          <p:txBody>
            <a:bodyPr spcFirstLastPara="1" wrap="square" lIns="212425" tIns="212425" rIns="212425" bIns="212425" anchor="t" anchorCtr="0">
              <a:noAutofit/>
            </a:bodyPr>
            <a:lstStyle/>
            <a:p>
              <a:pPr marL="0" lvl="0" indent="0" algn="l" rtl="0">
                <a:lnSpc>
                  <a:spcPct val="115000"/>
                </a:lnSpc>
                <a:spcBef>
                  <a:spcPts val="0"/>
                </a:spcBef>
                <a:spcAft>
                  <a:spcPts val="0"/>
                </a:spcAft>
                <a:buNone/>
              </a:pPr>
              <a:r>
                <a:rPr lang="en-US" sz="2788">
                  <a:solidFill>
                    <a:srgbClr val="666666"/>
                  </a:solidFill>
                </a:rPr>
                <a:t>Aproxima as regras nacionais para a gestão da cidade de São Paulo</a:t>
              </a:r>
              <a:endParaRPr sz="2788">
                <a:solidFill>
                  <a:srgbClr val="666666"/>
                </a:solidFill>
              </a:endParaRPr>
            </a:p>
          </p:txBody>
        </p:sp>
      </p:grpSp>
      <p:sp>
        <p:nvSpPr>
          <p:cNvPr id="211" name="Google Shape;211;p20"/>
          <p:cNvSpPr txBox="1"/>
          <p:nvPr/>
        </p:nvSpPr>
        <p:spPr>
          <a:xfrm>
            <a:off x="2775075" y="7734311"/>
            <a:ext cx="5998500" cy="1075500"/>
          </a:xfrm>
          <a:prstGeom prst="rect">
            <a:avLst/>
          </a:prstGeom>
          <a:noFill/>
          <a:ln>
            <a:noFill/>
          </a:ln>
        </p:spPr>
        <p:txBody>
          <a:bodyPr spcFirstLastPara="1" wrap="square" lIns="212425" tIns="212425" rIns="212425" bIns="212425" anchor="ctr" anchorCtr="0">
            <a:noAutofit/>
          </a:bodyPr>
          <a:lstStyle/>
          <a:p>
            <a:pPr marL="0" lvl="0" indent="0" algn="ctr" rtl="0">
              <a:spcBef>
                <a:spcPts val="0"/>
              </a:spcBef>
              <a:spcAft>
                <a:spcPts val="0"/>
              </a:spcAft>
              <a:buNone/>
            </a:pPr>
            <a:r>
              <a:rPr lang="en-US" sz="5746" b="1">
                <a:solidFill>
                  <a:srgbClr val="0000FF"/>
                </a:solidFill>
              </a:rPr>
              <a:t>Lei 14.133/2021</a:t>
            </a:r>
            <a:endParaRPr sz="5746" b="1">
              <a:solidFill>
                <a:srgbClr val="0000FF"/>
              </a:solidFill>
            </a:endParaRPr>
          </a:p>
        </p:txBody>
      </p:sp>
      <p:sp>
        <p:nvSpPr>
          <p:cNvPr id="212" name="Google Shape;212;p20"/>
          <p:cNvSpPr txBox="1"/>
          <p:nvPr/>
        </p:nvSpPr>
        <p:spPr>
          <a:xfrm>
            <a:off x="3454325" y="4873198"/>
            <a:ext cx="4640700" cy="1664100"/>
          </a:xfrm>
          <a:prstGeom prst="rect">
            <a:avLst/>
          </a:prstGeom>
          <a:noFill/>
          <a:ln>
            <a:noFill/>
          </a:ln>
        </p:spPr>
        <p:txBody>
          <a:bodyPr spcFirstLastPara="1" wrap="square" lIns="212425" tIns="212425" rIns="212425" bIns="212425" anchor="ctr" anchorCtr="0">
            <a:noAutofit/>
          </a:bodyPr>
          <a:lstStyle/>
          <a:p>
            <a:pPr marL="0" lvl="0" indent="0" algn="ctr" rtl="0">
              <a:spcBef>
                <a:spcPts val="0"/>
              </a:spcBef>
              <a:spcAft>
                <a:spcPts val="0"/>
              </a:spcAft>
              <a:buNone/>
            </a:pPr>
            <a:r>
              <a:rPr lang="en-US" sz="4246" b="1">
                <a:solidFill>
                  <a:srgbClr val="0000FF"/>
                </a:solidFill>
              </a:rPr>
              <a:t>Dec. Municipal 62.100/2022</a:t>
            </a:r>
            <a:endParaRPr sz="4246" b="1">
              <a:solidFill>
                <a:srgbClr val="0000FF"/>
              </a:solidFill>
            </a:endParaRPr>
          </a:p>
        </p:txBody>
      </p:sp>
      <p:cxnSp>
        <p:nvCxnSpPr>
          <p:cNvPr id="213" name="Google Shape;213;p20"/>
          <p:cNvCxnSpPr>
            <a:stCxn id="214" idx="2"/>
            <a:endCxn id="208" idx="0"/>
          </p:cNvCxnSpPr>
          <p:nvPr/>
        </p:nvCxnSpPr>
        <p:spPr>
          <a:xfrm>
            <a:off x="5774539" y="4060837"/>
            <a:ext cx="0" cy="722100"/>
          </a:xfrm>
          <a:prstGeom prst="straightConnector1">
            <a:avLst/>
          </a:prstGeom>
          <a:noFill/>
          <a:ln w="22125" cap="flat" cmpd="sng">
            <a:solidFill>
              <a:srgbClr val="000000"/>
            </a:solidFill>
            <a:prstDash val="solid"/>
            <a:round/>
            <a:headEnd type="none" w="med" len="med"/>
            <a:tailEnd type="none" w="med" len="med"/>
          </a:ln>
        </p:spPr>
      </p:cxnSp>
      <p:cxnSp>
        <p:nvCxnSpPr>
          <p:cNvPr id="215" name="Google Shape;215;p20"/>
          <p:cNvCxnSpPr>
            <a:stCxn id="208" idx="2"/>
            <a:endCxn id="204" idx="0"/>
          </p:cNvCxnSpPr>
          <p:nvPr/>
        </p:nvCxnSpPr>
        <p:spPr>
          <a:xfrm flipH="1">
            <a:off x="5774280" y="6627714"/>
            <a:ext cx="300" cy="722100"/>
          </a:xfrm>
          <a:prstGeom prst="straightConnector1">
            <a:avLst/>
          </a:prstGeom>
          <a:noFill/>
          <a:ln w="22125" cap="flat" cmpd="sng">
            <a:solidFill>
              <a:srgbClr val="000000"/>
            </a:solidFill>
            <a:prstDash val="solid"/>
            <a:round/>
            <a:headEnd type="none" w="med" len="med"/>
            <a:tailEnd type="none" w="med" len="med"/>
          </a:ln>
        </p:spPr>
      </p:cxnSp>
      <p:grpSp>
        <p:nvGrpSpPr>
          <p:cNvPr id="216" name="Google Shape;216;p20"/>
          <p:cNvGrpSpPr/>
          <p:nvPr/>
        </p:nvGrpSpPr>
        <p:grpSpPr>
          <a:xfrm>
            <a:off x="3937815" y="2066075"/>
            <a:ext cx="12683440" cy="2148571"/>
            <a:chOff x="1975092" y="1331845"/>
            <a:chExt cx="5968397" cy="863400"/>
          </a:xfrm>
        </p:grpSpPr>
        <p:sp>
          <p:nvSpPr>
            <p:cNvPr id="214" name="Google Shape;214;p20"/>
            <p:cNvSpPr/>
            <p:nvPr/>
          </p:nvSpPr>
          <p:spPr>
            <a:xfrm>
              <a:off x="1975092" y="1392138"/>
              <a:ext cx="1728600" cy="741300"/>
            </a:xfrm>
            <a:prstGeom prst="roundRect">
              <a:avLst>
                <a:gd name="adj" fmla="val 16417"/>
              </a:avLst>
            </a:prstGeom>
            <a:solidFill>
              <a:srgbClr val="FFFFFF"/>
            </a:solidFill>
            <a:ln w="22125" cap="flat" cmpd="sng">
              <a:solidFill>
                <a:srgbClr val="000000"/>
              </a:solidFill>
              <a:prstDash val="solid"/>
              <a:round/>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17" name="Google Shape;217;p20"/>
            <p:cNvSpPr txBox="1"/>
            <p:nvPr/>
          </p:nvSpPr>
          <p:spPr>
            <a:xfrm>
              <a:off x="1998542" y="1530428"/>
              <a:ext cx="1681500" cy="502500"/>
            </a:xfrm>
            <a:prstGeom prst="rect">
              <a:avLst/>
            </a:prstGeom>
            <a:noFill/>
            <a:ln>
              <a:noFill/>
            </a:ln>
          </p:spPr>
          <p:txBody>
            <a:bodyPr spcFirstLastPara="1" wrap="square" lIns="212425" tIns="212425" rIns="212425" bIns="212425" anchor="ctr" anchorCtr="0">
              <a:noAutofit/>
            </a:bodyPr>
            <a:lstStyle/>
            <a:p>
              <a:pPr marL="0" lvl="0" indent="0" algn="ctr" rtl="0">
                <a:spcBef>
                  <a:spcPts val="0"/>
                </a:spcBef>
                <a:spcAft>
                  <a:spcPts val="0"/>
                </a:spcAft>
                <a:buNone/>
              </a:pPr>
              <a:r>
                <a:rPr lang="en-US" sz="3746" b="1">
                  <a:solidFill>
                    <a:srgbClr val="0000FF"/>
                  </a:solidFill>
                </a:rPr>
                <a:t>Normas de SF e SEGES</a:t>
              </a:r>
              <a:endParaRPr sz="3746" b="1">
                <a:solidFill>
                  <a:srgbClr val="0000FF"/>
                </a:solidFill>
              </a:endParaRPr>
            </a:p>
          </p:txBody>
        </p:sp>
        <p:cxnSp>
          <p:nvCxnSpPr>
            <p:cNvPr id="218" name="Google Shape;218;p20"/>
            <p:cNvCxnSpPr>
              <a:stCxn id="214" idx="3"/>
              <a:endCxn id="219" idx="1"/>
            </p:cNvCxnSpPr>
            <p:nvPr/>
          </p:nvCxnSpPr>
          <p:spPr>
            <a:xfrm>
              <a:off x="3703692" y="1762788"/>
              <a:ext cx="1558800" cy="900"/>
            </a:xfrm>
            <a:prstGeom prst="straightConnector1">
              <a:avLst/>
            </a:prstGeom>
            <a:noFill/>
            <a:ln w="22125" cap="flat" cmpd="sng">
              <a:solidFill>
                <a:srgbClr val="000000"/>
              </a:solidFill>
              <a:prstDash val="solid"/>
              <a:round/>
              <a:headEnd type="diamond" w="med" len="med"/>
              <a:tailEnd type="none" w="med" len="med"/>
            </a:ln>
          </p:spPr>
        </p:cxnSp>
        <p:sp>
          <p:nvSpPr>
            <p:cNvPr id="219" name="Google Shape;219;p20"/>
            <p:cNvSpPr txBox="1"/>
            <p:nvPr/>
          </p:nvSpPr>
          <p:spPr>
            <a:xfrm>
              <a:off x="5262389" y="1331845"/>
              <a:ext cx="2681100" cy="863400"/>
            </a:xfrm>
            <a:prstGeom prst="rect">
              <a:avLst/>
            </a:prstGeom>
            <a:noFill/>
            <a:ln>
              <a:noFill/>
            </a:ln>
          </p:spPr>
          <p:txBody>
            <a:bodyPr spcFirstLastPara="1" wrap="square" lIns="212425" tIns="212425" rIns="212425" bIns="212425" anchor="t" anchorCtr="0">
              <a:noAutofit/>
            </a:bodyPr>
            <a:lstStyle/>
            <a:p>
              <a:pPr marL="0" lvl="0" indent="0" algn="l" rtl="0">
                <a:lnSpc>
                  <a:spcPct val="115000"/>
                </a:lnSpc>
                <a:spcBef>
                  <a:spcPts val="0"/>
                </a:spcBef>
                <a:spcAft>
                  <a:spcPts val="0"/>
                </a:spcAft>
                <a:buNone/>
              </a:pPr>
              <a:r>
                <a:rPr lang="en-US" sz="2688">
                  <a:solidFill>
                    <a:srgbClr val="666666"/>
                  </a:solidFill>
                </a:rPr>
                <a:t>A Portaria SF 275/2024 e as Instruções Normativas nº2 e nº4 ordenam, detalham e padronizam elementos do cotidiano da gestão e fiscalização de contratos</a:t>
              </a:r>
              <a:endParaRPr sz="2688">
                <a:solidFill>
                  <a:srgbClr val="666666"/>
                </a:solidFill>
              </a:endParaRPr>
            </a:p>
          </p:txBody>
        </p:sp>
      </p:grpSp>
      <p:grpSp>
        <p:nvGrpSpPr>
          <p:cNvPr id="220" name="Google Shape;220;p20"/>
          <p:cNvGrpSpPr/>
          <p:nvPr/>
        </p:nvGrpSpPr>
        <p:grpSpPr>
          <a:xfrm>
            <a:off x="625022" y="4821050"/>
            <a:ext cx="3383838" cy="3910479"/>
            <a:chOff x="1211272" y="1800605"/>
            <a:chExt cx="2337712" cy="2307067"/>
          </a:xfrm>
        </p:grpSpPr>
        <p:sp>
          <p:nvSpPr>
            <p:cNvPr id="221" name="Google Shape;221;p20"/>
            <p:cNvSpPr/>
            <p:nvPr/>
          </p:nvSpPr>
          <p:spPr>
            <a:xfrm>
              <a:off x="2359990" y="2259243"/>
              <a:ext cx="569746" cy="687589"/>
            </a:xfrm>
            <a:custGeom>
              <a:avLst/>
              <a:gdLst/>
              <a:ahLst/>
              <a:cxnLst/>
              <a:rect l="l" t="t" r="r" b="b"/>
              <a:pathLst>
                <a:path w="5502" h="6640" extrusionOk="0">
                  <a:moveTo>
                    <a:pt x="5502" y="0"/>
                  </a:moveTo>
                  <a:cubicBezTo>
                    <a:pt x="5501" y="1"/>
                    <a:pt x="3721" y="1735"/>
                    <a:pt x="2945" y="2808"/>
                  </a:cubicBezTo>
                  <a:cubicBezTo>
                    <a:pt x="2681" y="3175"/>
                    <a:pt x="2394" y="3290"/>
                    <a:pt x="2138" y="3290"/>
                  </a:cubicBezTo>
                  <a:cubicBezTo>
                    <a:pt x="1710" y="3290"/>
                    <a:pt x="1370" y="2968"/>
                    <a:pt x="1370" y="2968"/>
                  </a:cubicBezTo>
                  <a:lnTo>
                    <a:pt x="1" y="4885"/>
                  </a:lnTo>
                  <a:cubicBezTo>
                    <a:pt x="1" y="4885"/>
                    <a:pt x="1028" y="5981"/>
                    <a:pt x="2626" y="6437"/>
                  </a:cubicBezTo>
                  <a:cubicBezTo>
                    <a:pt x="3134" y="6587"/>
                    <a:pt x="3507" y="6639"/>
                    <a:pt x="3780" y="6639"/>
                  </a:cubicBezTo>
                  <a:cubicBezTo>
                    <a:pt x="4379" y="6639"/>
                    <a:pt x="4497" y="6392"/>
                    <a:pt x="4497" y="6392"/>
                  </a:cubicBezTo>
                  <a:lnTo>
                    <a:pt x="5502" y="0"/>
                  </a:lnTo>
                  <a:close/>
                </a:path>
              </a:pathLst>
            </a:custGeom>
            <a:solidFill>
              <a:srgbClr val="0000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2" name="Google Shape;222;p20"/>
            <p:cNvSpPr/>
            <p:nvPr/>
          </p:nvSpPr>
          <p:spPr>
            <a:xfrm>
              <a:off x="2359990" y="2259243"/>
              <a:ext cx="569746" cy="716273"/>
            </a:xfrm>
            <a:custGeom>
              <a:avLst/>
              <a:gdLst/>
              <a:ahLst/>
              <a:cxnLst/>
              <a:rect l="l" t="t" r="r" b="b"/>
              <a:pathLst>
                <a:path w="5502" h="6917" fill="none" extrusionOk="0">
                  <a:moveTo>
                    <a:pt x="5502" y="0"/>
                  </a:moveTo>
                  <a:cubicBezTo>
                    <a:pt x="5502" y="0"/>
                    <a:pt x="3721" y="1735"/>
                    <a:pt x="2945" y="2808"/>
                  </a:cubicBezTo>
                  <a:cubicBezTo>
                    <a:pt x="2238" y="3789"/>
                    <a:pt x="1370" y="2968"/>
                    <a:pt x="1370" y="2968"/>
                  </a:cubicBezTo>
                  <a:lnTo>
                    <a:pt x="1" y="4885"/>
                  </a:lnTo>
                  <a:cubicBezTo>
                    <a:pt x="1" y="4885"/>
                    <a:pt x="1028" y="5981"/>
                    <a:pt x="2626" y="6437"/>
                  </a:cubicBezTo>
                  <a:cubicBezTo>
                    <a:pt x="4246" y="6917"/>
                    <a:pt x="4497" y="6392"/>
                    <a:pt x="4497" y="6392"/>
                  </a:cubicBezTo>
                  <a:close/>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3" name="Google Shape;223;p20"/>
            <p:cNvSpPr/>
            <p:nvPr/>
          </p:nvSpPr>
          <p:spPr>
            <a:xfrm>
              <a:off x="2560055" y="2733726"/>
              <a:ext cx="44528" cy="59957"/>
            </a:xfrm>
            <a:custGeom>
              <a:avLst/>
              <a:gdLst/>
              <a:ahLst/>
              <a:cxnLst/>
              <a:rect l="l" t="t" r="r" b="b"/>
              <a:pathLst>
                <a:path w="430" h="579" extrusionOk="0">
                  <a:moveTo>
                    <a:pt x="141" y="0"/>
                  </a:moveTo>
                  <a:cubicBezTo>
                    <a:pt x="76" y="0"/>
                    <a:pt x="1" y="73"/>
                    <a:pt x="32" y="166"/>
                  </a:cubicBezTo>
                  <a:cubicBezTo>
                    <a:pt x="100" y="280"/>
                    <a:pt x="146" y="394"/>
                    <a:pt x="214" y="531"/>
                  </a:cubicBezTo>
                  <a:cubicBezTo>
                    <a:pt x="228" y="565"/>
                    <a:pt x="253" y="579"/>
                    <a:pt x="281" y="579"/>
                  </a:cubicBezTo>
                  <a:cubicBezTo>
                    <a:pt x="347" y="579"/>
                    <a:pt x="429" y="498"/>
                    <a:pt x="397" y="417"/>
                  </a:cubicBezTo>
                  <a:cubicBezTo>
                    <a:pt x="328" y="303"/>
                    <a:pt x="283" y="166"/>
                    <a:pt x="214" y="52"/>
                  </a:cubicBezTo>
                  <a:cubicBezTo>
                    <a:pt x="200" y="16"/>
                    <a:pt x="172" y="0"/>
                    <a:pt x="141"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4" name="Google Shape;224;p20"/>
            <p:cNvSpPr/>
            <p:nvPr/>
          </p:nvSpPr>
          <p:spPr>
            <a:xfrm>
              <a:off x="2671996" y="2745945"/>
              <a:ext cx="51673" cy="57782"/>
            </a:xfrm>
            <a:custGeom>
              <a:avLst/>
              <a:gdLst/>
              <a:ahLst/>
              <a:cxnLst/>
              <a:rect l="l" t="t" r="r" b="b"/>
              <a:pathLst>
                <a:path w="499" h="558" extrusionOk="0">
                  <a:moveTo>
                    <a:pt x="346" y="1"/>
                  </a:moveTo>
                  <a:cubicBezTo>
                    <a:pt x="313" y="1"/>
                    <a:pt x="279" y="15"/>
                    <a:pt x="252" y="48"/>
                  </a:cubicBezTo>
                  <a:cubicBezTo>
                    <a:pt x="183" y="162"/>
                    <a:pt x="115" y="276"/>
                    <a:pt x="46" y="413"/>
                  </a:cubicBezTo>
                  <a:cubicBezTo>
                    <a:pt x="0" y="490"/>
                    <a:pt x="68" y="557"/>
                    <a:pt x="139" y="557"/>
                  </a:cubicBezTo>
                  <a:cubicBezTo>
                    <a:pt x="172" y="557"/>
                    <a:pt x="207" y="542"/>
                    <a:pt x="229" y="505"/>
                  </a:cubicBezTo>
                  <a:cubicBezTo>
                    <a:pt x="297" y="391"/>
                    <a:pt x="366" y="276"/>
                    <a:pt x="434" y="162"/>
                  </a:cubicBezTo>
                  <a:cubicBezTo>
                    <a:pt x="499" y="82"/>
                    <a:pt x="427" y="1"/>
                    <a:pt x="346"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5" name="Google Shape;225;p20"/>
            <p:cNvSpPr/>
            <p:nvPr/>
          </p:nvSpPr>
          <p:spPr>
            <a:xfrm>
              <a:off x="2693328" y="2610290"/>
              <a:ext cx="23714" cy="63892"/>
            </a:xfrm>
            <a:custGeom>
              <a:avLst/>
              <a:gdLst/>
              <a:ahLst/>
              <a:cxnLst/>
              <a:rect l="l" t="t" r="r" b="b"/>
              <a:pathLst>
                <a:path w="229" h="617" extrusionOk="0">
                  <a:moveTo>
                    <a:pt x="126" y="0"/>
                  </a:moveTo>
                  <a:cubicBezTo>
                    <a:pt x="74" y="0"/>
                    <a:pt x="23" y="34"/>
                    <a:pt x="23" y="103"/>
                  </a:cubicBezTo>
                  <a:cubicBezTo>
                    <a:pt x="0" y="240"/>
                    <a:pt x="0" y="377"/>
                    <a:pt x="0" y="514"/>
                  </a:cubicBezTo>
                  <a:cubicBezTo>
                    <a:pt x="0" y="582"/>
                    <a:pt x="52" y="616"/>
                    <a:pt x="103" y="616"/>
                  </a:cubicBezTo>
                  <a:cubicBezTo>
                    <a:pt x="154" y="616"/>
                    <a:pt x="206" y="582"/>
                    <a:pt x="206" y="514"/>
                  </a:cubicBezTo>
                  <a:cubicBezTo>
                    <a:pt x="206" y="377"/>
                    <a:pt x="206" y="240"/>
                    <a:pt x="228" y="103"/>
                  </a:cubicBezTo>
                  <a:cubicBezTo>
                    <a:pt x="228" y="34"/>
                    <a:pt x="177" y="0"/>
                    <a:pt x="126"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6" name="Google Shape;226;p20"/>
            <p:cNvSpPr/>
            <p:nvPr/>
          </p:nvSpPr>
          <p:spPr>
            <a:xfrm>
              <a:off x="2767783" y="2435285"/>
              <a:ext cx="35726" cy="92576"/>
            </a:xfrm>
            <a:custGeom>
              <a:avLst/>
              <a:gdLst/>
              <a:ahLst/>
              <a:cxnLst/>
              <a:rect l="l" t="t" r="r" b="b"/>
              <a:pathLst>
                <a:path w="345" h="894" extrusionOk="0">
                  <a:moveTo>
                    <a:pt x="97" y="1"/>
                  </a:moveTo>
                  <a:cubicBezTo>
                    <a:pt x="46" y="1"/>
                    <a:pt x="0" y="35"/>
                    <a:pt x="12" y="104"/>
                  </a:cubicBezTo>
                  <a:cubicBezTo>
                    <a:pt x="34" y="355"/>
                    <a:pt x="80" y="583"/>
                    <a:pt x="126" y="811"/>
                  </a:cubicBezTo>
                  <a:cubicBezTo>
                    <a:pt x="135" y="869"/>
                    <a:pt x="177" y="894"/>
                    <a:pt x="220" y="894"/>
                  </a:cubicBezTo>
                  <a:cubicBezTo>
                    <a:pt x="281" y="894"/>
                    <a:pt x="344" y="845"/>
                    <a:pt x="331" y="766"/>
                  </a:cubicBezTo>
                  <a:cubicBezTo>
                    <a:pt x="285" y="537"/>
                    <a:pt x="240" y="332"/>
                    <a:pt x="217" y="104"/>
                  </a:cubicBezTo>
                  <a:cubicBezTo>
                    <a:pt x="206" y="35"/>
                    <a:pt x="149" y="1"/>
                    <a:pt x="97"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7" name="Google Shape;227;p20"/>
            <p:cNvSpPr/>
            <p:nvPr/>
          </p:nvSpPr>
          <p:spPr>
            <a:xfrm>
              <a:off x="2270209" y="2512743"/>
              <a:ext cx="99721" cy="45563"/>
            </a:xfrm>
            <a:custGeom>
              <a:avLst/>
              <a:gdLst/>
              <a:ahLst/>
              <a:cxnLst/>
              <a:rect l="l" t="t" r="r" b="b"/>
              <a:pathLst>
                <a:path w="963" h="440" extrusionOk="0">
                  <a:moveTo>
                    <a:pt x="206" y="1"/>
                  </a:moveTo>
                  <a:cubicBezTo>
                    <a:pt x="152" y="1"/>
                    <a:pt x="109" y="18"/>
                    <a:pt x="92" y="63"/>
                  </a:cubicBezTo>
                  <a:cubicBezTo>
                    <a:pt x="0" y="223"/>
                    <a:pt x="343" y="383"/>
                    <a:pt x="480" y="428"/>
                  </a:cubicBezTo>
                  <a:cubicBezTo>
                    <a:pt x="503" y="436"/>
                    <a:pt x="533" y="440"/>
                    <a:pt x="566" y="440"/>
                  </a:cubicBezTo>
                  <a:cubicBezTo>
                    <a:pt x="731" y="440"/>
                    <a:pt x="963" y="345"/>
                    <a:pt x="640" y="155"/>
                  </a:cubicBezTo>
                  <a:cubicBezTo>
                    <a:pt x="640" y="155"/>
                    <a:pt x="370" y="1"/>
                    <a:pt x="206"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8" name="Google Shape;228;p20"/>
            <p:cNvSpPr/>
            <p:nvPr/>
          </p:nvSpPr>
          <p:spPr>
            <a:xfrm>
              <a:off x="2270209" y="2500316"/>
              <a:ext cx="106452" cy="61614"/>
            </a:xfrm>
            <a:custGeom>
              <a:avLst/>
              <a:gdLst/>
              <a:ahLst/>
              <a:cxnLst/>
              <a:rect l="l" t="t" r="r" b="b"/>
              <a:pathLst>
                <a:path w="1028" h="595" fill="none" extrusionOk="0">
                  <a:moveTo>
                    <a:pt x="640" y="275"/>
                  </a:moveTo>
                  <a:cubicBezTo>
                    <a:pt x="640" y="275"/>
                    <a:pt x="160" y="1"/>
                    <a:pt x="92" y="183"/>
                  </a:cubicBezTo>
                  <a:cubicBezTo>
                    <a:pt x="0" y="343"/>
                    <a:pt x="343" y="503"/>
                    <a:pt x="480" y="548"/>
                  </a:cubicBezTo>
                  <a:cubicBezTo>
                    <a:pt x="617" y="594"/>
                    <a:pt x="1028" y="503"/>
                    <a:pt x="640" y="275"/>
                  </a:cubicBezTo>
                  <a:close/>
                </a:path>
              </a:pathLst>
            </a:custGeom>
            <a:noFill/>
            <a:ln w="22125" cap="flat"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29" name="Google Shape;229;p20"/>
            <p:cNvSpPr/>
            <p:nvPr/>
          </p:nvSpPr>
          <p:spPr>
            <a:xfrm>
              <a:off x="2263064" y="2341983"/>
              <a:ext cx="427982" cy="418456"/>
            </a:xfrm>
            <a:custGeom>
              <a:avLst/>
              <a:gdLst/>
              <a:ahLst/>
              <a:cxnLst/>
              <a:rect l="l" t="t" r="r" b="b"/>
              <a:pathLst>
                <a:path w="4133" h="4041" extrusionOk="0">
                  <a:moveTo>
                    <a:pt x="2649" y="0"/>
                  </a:moveTo>
                  <a:lnTo>
                    <a:pt x="549" y="69"/>
                  </a:lnTo>
                  <a:cubicBezTo>
                    <a:pt x="229" y="92"/>
                    <a:pt x="1" y="411"/>
                    <a:pt x="69" y="731"/>
                  </a:cubicBezTo>
                  <a:lnTo>
                    <a:pt x="823" y="3652"/>
                  </a:lnTo>
                  <a:cubicBezTo>
                    <a:pt x="868" y="3881"/>
                    <a:pt x="1074" y="4040"/>
                    <a:pt x="1325" y="4040"/>
                  </a:cubicBezTo>
                  <a:lnTo>
                    <a:pt x="3539" y="4040"/>
                  </a:lnTo>
                  <a:cubicBezTo>
                    <a:pt x="3881" y="4040"/>
                    <a:pt x="4132" y="3698"/>
                    <a:pt x="4018" y="3379"/>
                  </a:cubicBezTo>
                  <a:lnTo>
                    <a:pt x="3151" y="388"/>
                  </a:lnTo>
                  <a:cubicBezTo>
                    <a:pt x="3082" y="160"/>
                    <a:pt x="2877" y="0"/>
                    <a:pt x="2649" y="0"/>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0" name="Google Shape;230;p20"/>
            <p:cNvSpPr/>
            <p:nvPr/>
          </p:nvSpPr>
          <p:spPr>
            <a:xfrm>
              <a:off x="2289159" y="2556649"/>
              <a:ext cx="92265" cy="123435"/>
            </a:xfrm>
            <a:custGeom>
              <a:avLst/>
              <a:gdLst/>
              <a:ahLst/>
              <a:cxnLst/>
              <a:rect l="l" t="t" r="r" b="b"/>
              <a:pathLst>
                <a:path w="891" h="1192" extrusionOk="0">
                  <a:moveTo>
                    <a:pt x="445" y="1"/>
                  </a:moveTo>
                  <a:cubicBezTo>
                    <a:pt x="361" y="1"/>
                    <a:pt x="268" y="14"/>
                    <a:pt x="228" y="27"/>
                  </a:cubicBezTo>
                  <a:cubicBezTo>
                    <a:pt x="137" y="27"/>
                    <a:pt x="0" y="73"/>
                    <a:pt x="23" y="233"/>
                  </a:cubicBezTo>
                  <a:cubicBezTo>
                    <a:pt x="37" y="334"/>
                    <a:pt x="126" y="353"/>
                    <a:pt x="188" y="353"/>
                  </a:cubicBezTo>
                  <a:cubicBezTo>
                    <a:pt x="206" y="353"/>
                    <a:pt x="222" y="351"/>
                    <a:pt x="234" y="350"/>
                  </a:cubicBezTo>
                  <a:lnTo>
                    <a:pt x="234" y="350"/>
                  </a:lnTo>
                  <a:cubicBezTo>
                    <a:pt x="88" y="378"/>
                    <a:pt x="49" y="487"/>
                    <a:pt x="137" y="575"/>
                  </a:cubicBezTo>
                  <a:cubicBezTo>
                    <a:pt x="186" y="604"/>
                    <a:pt x="231" y="613"/>
                    <a:pt x="266" y="613"/>
                  </a:cubicBezTo>
                  <a:cubicBezTo>
                    <a:pt x="289" y="613"/>
                    <a:pt x="308" y="609"/>
                    <a:pt x="321" y="605"/>
                  </a:cubicBezTo>
                  <a:lnTo>
                    <a:pt x="321" y="605"/>
                  </a:lnTo>
                  <a:cubicBezTo>
                    <a:pt x="257" y="630"/>
                    <a:pt x="185" y="676"/>
                    <a:pt x="205" y="758"/>
                  </a:cubicBezTo>
                  <a:cubicBezTo>
                    <a:pt x="205" y="849"/>
                    <a:pt x="320" y="895"/>
                    <a:pt x="320" y="895"/>
                  </a:cubicBezTo>
                  <a:cubicBezTo>
                    <a:pt x="297" y="895"/>
                    <a:pt x="274" y="963"/>
                    <a:pt x="342" y="1054"/>
                  </a:cubicBezTo>
                  <a:cubicBezTo>
                    <a:pt x="434" y="1123"/>
                    <a:pt x="662" y="1191"/>
                    <a:pt x="730" y="1191"/>
                  </a:cubicBezTo>
                  <a:cubicBezTo>
                    <a:pt x="822" y="1191"/>
                    <a:pt x="845" y="1100"/>
                    <a:pt x="845" y="1100"/>
                  </a:cubicBezTo>
                  <a:cubicBezTo>
                    <a:pt x="867" y="1054"/>
                    <a:pt x="845" y="986"/>
                    <a:pt x="799" y="963"/>
                  </a:cubicBezTo>
                  <a:cubicBezTo>
                    <a:pt x="776" y="917"/>
                    <a:pt x="799" y="895"/>
                    <a:pt x="822" y="895"/>
                  </a:cubicBezTo>
                  <a:cubicBezTo>
                    <a:pt x="867" y="872"/>
                    <a:pt x="890" y="826"/>
                    <a:pt x="867" y="758"/>
                  </a:cubicBezTo>
                  <a:cubicBezTo>
                    <a:pt x="867" y="689"/>
                    <a:pt x="708" y="621"/>
                    <a:pt x="662" y="621"/>
                  </a:cubicBezTo>
                  <a:cubicBezTo>
                    <a:pt x="593" y="621"/>
                    <a:pt x="616" y="575"/>
                    <a:pt x="616" y="575"/>
                  </a:cubicBezTo>
                  <a:cubicBezTo>
                    <a:pt x="616" y="575"/>
                    <a:pt x="753" y="507"/>
                    <a:pt x="776" y="461"/>
                  </a:cubicBezTo>
                  <a:cubicBezTo>
                    <a:pt x="799" y="393"/>
                    <a:pt x="776" y="370"/>
                    <a:pt x="730" y="347"/>
                  </a:cubicBezTo>
                  <a:cubicBezTo>
                    <a:pt x="685" y="301"/>
                    <a:pt x="502" y="278"/>
                    <a:pt x="502" y="278"/>
                  </a:cubicBezTo>
                  <a:cubicBezTo>
                    <a:pt x="502" y="278"/>
                    <a:pt x="593" y="210"/>
                    <a:pt x="616" y="164"/>
                  </a:cubicBezTo>
                  <a:cubicBezTo>
                    <a:pt x="662" y="119"/>
                    <a:pt x="639" y="73"/>
                    <a:pt x="593" y="27"/>
                  </a:cubicBezTo>
                  <a:cubicBezTo>
                    <a:pt x="565" y="8"/>
                    <a:pt x="507" y="1"/>
                    <a:pt x="445"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1" name="Google Shape;231;p20"/>
            <p:cNvSpPr/>
            <p:nvPr/>
          </p:nvSpPr>
          <p:spPr>
            <a:xfrm>
              <a:off x="2312769" y="2642185"/>
              <a:ext cx="66274" cy="37900"/>
            </a:xfrm>
            <a:custGeom>
              <a:avLst/>
              <a:gdLst/>
              <a:ahLst/>
              <a:cxnLst/>
              <a:rect l="l" t="t" r="r" b="b"/>
              <a:pathLst>
                <a:path w="640" h="366" fill="none" extrusionOk="0">
                  <a:moveTo>
                    <a:pt x="114" y="46"/>
                  </a:moveTo>
                  <a:cubicBezTo>
                    <a:pt x="114" y="46"/>
                    <a:pt x="0" y="114"/>
                    <a:pt x="114" y="228"/>
                  </a:cubicBezTo>
                  <a:cubicBezTo>
                    <a:pt x="251" y="320"/>
                    <a:pt x="457" y="365"/>
                    <a:pt x="548" y="343"/>
                  </a:cubicBezTo>
                  <a:cubicBezTo>
                    <a:pt x="639" y="320"/>
                    <a:pt x="639" y="160"/>
                    <a:pt x="548" y="91"/>
                  </a:cubicBezTo>
                  <a:cubicBezTo>
                    <a:pt x="457" y="23"/>
                    <a:pt x="160" y="0"/>
                    <a:pt x="114" y="46"/>
                  </a:cubicBezTo>
                  <a:close/>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2" name="Google Shape;232;p20"/>
            <p:cNvSpPr/>
            <p:nvPr/>
          </p:nvSpPr>
          <p:spPr>
            <a:xfrm>
              <a:off x="2310388" y="2616193"/>
              <a:ext cx="68655" cy="37900"/>
            </a:xfrm>
            <a:custGeom>
              <a:avLst/>
              <a:gdLst/>
              <a:ahLst/>
              <a:cxnLst/>
              <a:rect l="l" t="t" r="r" b="b"/>
              <a:pathLst>
                <a:path w="663" h="366" fill="none" extrusionOk="0">
                  <a:moveTo>
                    <a:pt x="92" y="297"/>
                  </a:moveTo>
                  <a:cubicBezTo>
                    <a:pt x="92" y="297"/>
                    <a:pt x="0" y="274"/>
                    <a:pt x="0" y="160"/>
                  </a:cubicBezTo>
                  <a:cubicBezTo>
                    <a:pt x="0" y="69"/>
                    <a:pt x="92" y="0"/>
                    <a:pt x="320" y="23"/>
                  </a:cubicBezTo>
                  <a:cubicBezTo>
                    <a:pt x="548" y="46"/>
                    <a:pt x="662" y="114"/>
                    <a:pt x="662" y="206"/>
                  </a:cubicBezTo>
                  <a:cubicBezTo>
                    <a:pt x="662" y="297"/>
                    <a:pt x="594" y="365"/>
                    <a:pt x="571" y="342"/>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3" name="Google Shape;233;p20"/>
            <p:cNvSpPr/>
            <p:nvPr/>
          </p:nvSpPr>
          <p:spPr>
            <a:xfrm>
              <a:off x="2298582" y="2585437"/>
              <a:ext cx="73315" cy="35519"/>
            </a:xfrm>
            <a:custGeom>
              <a:avLst/>
              <a:gdLst/>
              <a:ahLst/>
              <a:cxnLst/>
              <a:rect l="l" t="t" r="r" b="b"/>
              <a:pathLst>
                <a:path w="708" h="343" fill="none" extrusionOk="0">
                  <a:moveTo>
                    <a:pt x="160" y="343"/>
                  </a:moveTo>
                  <a:cubicBezTo>
                    <a:pt x="160" y="343"/>
                    <a:pt x="0" y="320"/>
                    <a:pt x="0" y="183"/>
                  </a:cubicBezTo>
                  <a:cubicBezTo>
                    <a:pt x="0" y="46"/>
                    <a:pt x="274" y="23"/>
                    <a:pt x="411" y="0"/>
                  </a:cubicBezTo>
                  <a:cubicBezTo>
                    <a:pt x="548" y="0"/>
                    <a:pt x="708" y="92"/>
                    <a:pt x="662" y="206"/>
                  </a:cubicBezTo>
                  <a:cubicBezTo>
                    <a:pt x="639" y="297"/>
                    <a:pt x="502" y="297"/>
                    <a:pt x="457" y="320"/>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4" name="Google Shape;234;p20"/>
            <p:cNvSpPr/>
            <p:nvPr/>
          </p:nvSpPr>
          <p:spPr>
            <a:xfrm>
              <a:off x="2291437" y="2554682"/>
              <a:ext cx="71037" cy="37900"/>
            </a:xfrm>
            <a:custGeom>
              <a:avLst/>
              <a:gdLst/>
              <a:ahLst/>
              <a:cxnLst/>
              <a:rect l="l" t="t" r="r" b="b"/>
              <a:pathLst>
                <a:path w="686" h="366" fill="none" extrusionOk="0">
                  <a:moveTo>
                    <a:pt x="161" y="366"/>
                  </a:moveTo>
                  <a:cubicBezTo>
                    <a:pt x="161" y="366"/>
                    <a:pt x="1" y="366"/>
                    <a:pt x="1" y="206"/>
                  </a:cubicBezTo>
                  <a:cubicBezTo>
                    <a:pt x="1" y="69"/>
                    <a:pt x="275" y="1"/>
                    <a:pt x="480" y="1"/>
                  </a:cubicBezTo>
                  <a:cubicBezTo>
                    <a:pt x="686" y="23"/>
                    <a:pt x="571" y="275"/>
                    <a:pt x="480" y="297"/>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5" name="Google Shape;235;p20"/>
            <p:cNvSpPr/>
            <p:nvPr/>
          </p:nvSpPr>
          <p:spPr>
            <a:xfrm>
              <a:off x="2792532" y="2897341"/>
              <a:ext cx="397227" cy="286219"/>
            </a:xfrm>
            <a:custGeom>
              <a:avLst/>
              <a:gdLst/>
              <a:ahLst/>
              <a:cxnLst/>
              <a:rect l="l" t="t" r="r" b="b"/>
              <a:pathLst>
                <a:path w="3836" h="2764" extrusionOk="0">
                  <a:moveTo>
                    <a:pt x="135" y="1"/>
                  </a:moveTo>
                  <a:cubicBezTo>
                    <a:pt x="93" y="1"/>
                    <a:pt x="69" y="1"/>
                    <a:pt x="69" y="1"/>
                  </a:cubicBezTo>
                  <a:cubicBezTo>
                    <a:pt x="69" y="1"/>
                    <a:pt x="1" y="1919"/>
                    <a:pt x="24" y="1941"/>
                  </a:cubicBezTo>
                  <a:cubicBezTo>
                    <a:pt x="46" y="1941"/>
                    <a:pt x="2717" y="2718"/>
                    <a:pt x="2717" y="2718"/>
                  </a:cubicBezTo>
                  <a:lnTo>
                    <a:pt x="3584" y="2763"/>
                  </a:lnTo>
                  <a:cubicBezTo>
                    <a:pt x="3584" y="2763"/>
                    <a:pt x="3835" y="1941"/>
                    <a:pt x="3562" y="937"/>
                  </a:cubicBezTo>
                  <a:cubicBezTo>
                    <a:pt x="3311" y="39"/>
                    <a:pt x="596" y="1"/>
                    <a:pt x="135"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6" name="Google Shape;236;p20"/>
            <p:cNvSpPr/>
            <p:nvPr/>
          </p:nvSpPr>
          <p:spPr>
            <a:xfrm>
              <a:off x="2738167" y="2218754"/>
              <a:ext cx="494153" cy="811127"/>
            </a:xfrm>
            <a:custGeom>
              <a:avLst/>
              <a:gdLst/>
              <a:ahLst/>
              <a:cxnLst/>
              <a:rect l="l" t="t" r="r" b="b"/>
              <a:pathLst>
                <a:path w="4772" h="7833" extrusionOk="0">
                  <a:moveTo>
                    <a:pt x="2530" y="1"/>
                  </a:moveTo>
                  <a:cubicBezTo>
                    <a:pt x="2516" y="1"/>
                    <a:pt x="2502" y="2"/>
                    <a:pt x="2489" y="3"/>
                  </a:cubicBezTo>
                  <a:cubicBezTo>
                    <a:pt x="1941" y="95"/>
                    <a:pt x="1211" y="711"/>
                    <a:pt x="686" y="2103"/>
                  </a:cubicBezTo>
                  <a:cubicBezTo>
                    <a:pt x="161" y="3473"/>
                    <a:pt x="1" y="6851"/>
                    <a:pt x="1" y="6851"/>
                  </a:cubicBezTo>
                  <a:lnTo>
                    <a:pt x="275" y="6942"/>
                  </a:lnTo>
                  <a:lnTo>
                    <a:pt x="4726" y="7833"/>
                  </a:lnTo>
                  <a:lnTo>
                    <a:pt x="4703" y="7079"/>
                  </a:lnTo>
                  <a:lnTo>
                    <a:pt x="4771" y="5710"/>
                  </a:lnTo>
                  <a:lnTo>
                    <a:pt x="4338" y="1305"/>
                  </a:lnTo>
                  <a:cubicBezTo>
                    <a:pt x="4338" y="1305"/>
                    <a:pt x="3099" y="1"/>
                    <a:pt x="2530" y="1"/>
                  </a:cubicBezTo>
                  <a:close/>
                </a:path>
              </a:pathLst>
            </a:custGeom>
            <a:solidFill>
              <a:srgbClr val="0000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7" name="Google Shape;237;p20"/>
            <p:cNvSpPr/>
            <p:nvPr/>
          </p:nvSpPr>
          <p:spPr>
            <a:xfrm>
              <a:off x="2738167" y="2211920"/>
              <a:ext cx="494153" cy="817961"/>
            </a:xfrm>
            <a:custGeom>
              <a:avLst/>
              <a:gdLst/>
              <a:ahLst/>
              <a:cxnLst/>
              <a:rect l="l" t="t" r="r" b="b"/>
              <a:pathLst>
                <a:path w="4772" h="7899" fill="none" extrusionOk="0">
                  <a:moveTo>
                    <a:pt x="4703" y="7145"/>
                  </a:moveTo>
                  <a:lnTo>
                    <a:pt x="4726" y="7899"/>
                  </a:lnTo>
                  <a:lnTo>
                    <a:pt x="275" y="7008"/>
                  </a:lnTo>
                  <a:lnTo>
                    <a:pt x="1" y="6917"/>
                  </a:lnTo>
                  <a:cubicBezTo>
                    <a:pt x="1" y="6917"/>
                    <a:pt x="161" y="3539"/>
                    <a:pt x="686" y="2169"/>
                  </a:cubicBezTo>
                  <a:cubicBezTo>
                    <a:pt x="1211" y="777"/>
                    <a:pt x="1941" y="161"/>
                    <a:pt x="2489" y="69"/>
                  </a:cubicBezTo>
                  <a:cubicBezTo>
                    <a:pt x="3037" y="1"/>
                    <a:pt x="4338" y="1371"/>
                    <a:pt x="4338" y="1371"/>
                  </a:cubicBezTo>
                  <a:lnTo>
                    <a:pt x="4771" y="5776"/>
                  </a:lnTo>
                  <a:close/>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8" name="Google Shape;238;p20"/>
            <p:cNvSpPr/>
            <p:nvPr/>
          </p:nvSpPr>
          <p:spPr>
            <a:xfrm>
              <a:off x="2837164" y="2365489"/>
              <a:ext cx="59128" cy="66584"/>
            </a:xfrm>
            <a:custGeom>
              <a:avLst/>
              <a:gdLst/>
              <a:ahLst/>
              <a:cxnLst/>
              <a:rect l="l" t="t" r="r" b="b"/>
              <a:pathLst>
                <a:path w="571" h="643" extrusionOk="0">
                  <a:moveTo>
                    <a:pt x="418" y="0"/>
                  </a:moveTo>
                  <a:cubicBezTo>
                    <a:pt x="384" y="0"/>
                    <a:pt x="350" y="14"/>
                    <a:pt x="323" y="47"/>
                  </a:cubicBezTo>
                  <a:cubicBezTo>
                    <a:pt x="232" y="184"/>
                    <a:pt x="140" y="344"/>
                    <a:pt x="49" y="481"/>
                  </a:cubicBezTo>
                  <a:cubicBezTo>
                    <a:pt x="1" y="562"/>
                    <a:pt x="78" y="642"/>
                    <a:pt x="151" y="642"/>
                  </a:cubicBezTo>
                  <a:cubicBezTo>
                    <a:pt x="182" y="642"/>
                    <a:pt x="212" y="629"/>
                    <a:pt x="232" y="595"/>
                  </a:cubicBezTo>
                  <a:cubicBezTo>
                    <a:pt x="323" y="435"/>
                    <a:pt x="414" y="298"/>
                    <a:pt x="506" y="161"/>
                  </a:cubicBezTo>
                  <a:cubicBezTo>
                    <a:pt x="570" y="81"/>
                    <a:pt x="498" y="0"/>
                    <a:pt x="418"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39" name="Google Shape;239;p20"/>
            <p:cNvSpPr/>
            <p:nvPr/>
          </p:nvSpPr>
          <p:spPr>
            <a:xfrm>
              <a:off x="2894222" y="2468422"/>
              <a:ext cx="29616" cy="66274"/>
            </a:xfrm>
            <a:custGeom>
              <a:avLst/>
              <a:gdLst/>
              <a:ahLst/>
              <a:cxnLst/>
              <a:rect l="l" t="t" r="r" b="b"/>
              <a:pathLst>
                <a:path w="286" h="640" extrusionOk="0">
                  <a:moveTo>
                    <a:pt x="180" y="1"/>
                  </a:moveTo>
                  <a:cubicBezTo>
                    <a:pt x="126" y="1"/>
                    <a:pt x="69" y="35"/>
                    <a:pt x="69" y="103"/>
                  </a:cubicBezTo>
                  <a:cubicBezTo>
                    <a:pt x="46" y="240"/>
                    <a:pt x="23" y="400"/>
                    <a:pt x="0" y="537"/>
                  </a:cubicBezTo>
                  <a:cubicBezTo>
                    <a:pt x="0" y="605"/>
                    <a:pt x="52" y="640"/>
                    <a:pt x="106" y="640"/>
                  </a:cubicBezTo>
                  <a:cubicBezTo>
                    <a:pt x="160" y="640"/>
                    <a:pt x="217" y="605"/>
                    <a:pt x="229" y="537"/>
                  </a:cubicBezTo>
                  <a:cubicBezTo>
                    <a:pt x="251" y="400"/>
                    <a:pt x="251" y="240"/>
                    <a:pt x="274" y="103"/>
                  </a:cubicBezTo>
                  <a:cubicBezTo>
                    <a:pt x="286" y="35"/>
                    <a:pt x="234" y="1"/>
                    <a:pt x="180"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0" name="Google Shape;240;p20"/>
            <p:cNvSpPr/>
            <p:nvPr/>
          </p:nvSpPr>
          <p:spPr>
            <a:xfrm>
              <a:off x="2985245" y="2362072"/>
              <a:ext cx="28373" cy="61510"/>
            </a:xfrm>
            <a:custGeom>
              <a:avLst/>
              <a:gdLst/>
              <a:ahLst/>
              <a:cxnLst/>
              <a:rect l="l" t="t" r="r" b="b"/>
              <a:pathLst>
                <a:path w="274" h="594" extrusionOk="0">
                  <a:moveTo>
                    <a:pt x="97" y="0"/>
                  </a:moveTo>
                  <a:cubicBezTo>
                    <a:pt x="46" y="0"/>
                    <a:pt x="0" y="35"/>
                    <a:pt x="11" y="103"/>
                  </a:cubicBezTo>
                  <a:lnTo>
                    <a:pt x="57" y="491"/>
                  </a:lnTo>
                  <a:cubicBezTo>
                    <a:pt x="57" y="560"/>
                    <a:pt x="114" y="594"/>
                    <a:pt x="168" y="594"/>
                  </a:cubicBezTo>
                  <a:cubicBezTo>
                    <a:pt x="223" y="594"/>
                    <a:pt x="274" y="560"/>
                    <a:pt x="263" y="491"/>
                  </a:cubicBezTo>
                  <a:cubicBezTo>
                    <a:pt x="240" y="354"/>
                    <a:pt x="240" y="240"/>
                    <a:pt x="217" y="103"/>
                  </a:cubicBezTo>
                  <a:cubicBezTo>
                    <a:pt x="206" y="35"/>
                    <a:pt x="148" y="0"/>
                    <a:pt x="97"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1" name="Google Shape;241;p20"/>
            <p:cNvSpPr/>
            <p:nvPr/>
          </p:nvSpPr>
          <p:spPr>
            <a:xfrm>
              <a:off x="3040646" y="2493896"/>
              <a:ext cx="52294" cy="70933"/>
            </a:xfrm>
            <a:custGeom>
              <a:avLst/>
              <a:gdLst/>
              <a:ahLst/>
              <a:cxnLst/>
              <a:rect l="l" t="t" r="r" b="b"/>
              <a:pathLst>
                <a:path w="505" h="685" extrusionOk="0">
                  <a:moveTo>
                    <a:pt x="366" y="0"/>
                  </a:moveTo>
                  <a:cubicBezTo>
                    <a:pt x="332" y="0"/>
                    <a:pt x="298" y="18"/>
                    <a:pt x="275" y="63"/>
                  </a:cubicBezTo>
                  <a:cubicBezTo>
                    <a:pt x="184" y="222"/>
                    <a:pt x="116" y="359"/>
                    <a:pt x="47" y="519"/>
                  </a:cubicBezTo>
                  <a:cubicBezTo>
                    <a:pt x="0" y="613"/>
                    <a:pt x="71" y="685"/>
                    <a:pt x="142" y="685"/>
                  </a:cubicBezTo>
                  <a:cubicBezTo>
                    <a:pt x="175" y="685"/>
                    <a:pt x="208" y="669"/>
                    <a:pt x="230" y="633"/>
                  </a:cubicBezTo>
                  <a:cubicBezTo>
                    <a:pt x="298" y="474"/>
                    <a:pt x="390" y="314"/>
                    <a:pt x="458" y="154"/>
                  </a:cubicBezTo>
                  <a:cubicBezTo>
                    <a:pt x="504" y="77"/>
                    <a:pt x="436" y="0"/>
                    <a:pt x="366"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2" name="Google Shape;242;p20"/>
            <p:cNvSpPr/>
            <p:nvPr/>
          </p:nvSpPr>
          <p:spPr>
            <a:xfrm>
              <a:off x="2761466" y="2735901"/>
              <a:ext cx="61510" cy="48670"/>
            </a:xfrm>
            <a:custGeom>
              <a:avLst/>
              <a:gdLst/>
              <a:ahLst/>
              <a:cxnLst/>
              <a:rect l="l" t="t" r="r" b="b"/>
              <a:pathLst>
                <a:path w="594" h="470" extrusionOk="0">
                  <a:moveTo>
                    <a:pt x="429" y="1"/>
                  </a:moveTo>
                  <a:cubicBezTo>
                    <a:pt x="402" y="1"/>
                    <a:pt x="373" y="10"/>
                    <a:pt x="346" y="31"/>
                  </a:cubicBezTo>
                  <a:cubicBezTo>
                    <a:pt x="255" y="100"/>
                    <a:pt x="164" y="191"/>
                    <a:pt x="73" y="282"/>
                  </a:cubicBezTo>
                  <a:cubicBezTo>
                    <a:pt x="0" y="354"/>
                    <a:pt x="85" y="469"/>
                    <a:pt x="169" y="469"/>
                  </a:cubicBezTo>
                  <a:cubicBezTo>
                    <a:pt x="191" y="469"/>
                    <a:pt x="213" y="461"/>
                    <a:pt x="232" y="442"/>
                  </a:cubicBezTo>
                  <a:cubicBezTo>
                    <a:pt x="324" y="351"/>
                    <a:pt x="415" y="259"/>
                    <a:pt x="506" y="168"/>
                  </a:cubicBezTo>
                  <a:cubicBezTo>
                    <a:pt x="594" y="98"/>
                    <a:pt x="520" y="1"/>
                    <a:pt x="429"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3" name="Google Shape;243;p20"/>
            <p:cNvSpPr/>
            <p:nvPr/>
          </p:nvSpPr>
          <p:spPr>
            <a:xfrm>
              <a:off x="2813347" y="2826924"/>
              <a:ext cx="41317" cy="60785"/>
            </a:xfrm>
            <a:custGeom>
              <a:avLst/>
              <a:gdLst/>
              <a:ahLst/>
              <a:cxnLst/>
              <a:rect l="l" t="t" r="r" b="b"/>
              <a:pathLst>
                <a:path w="399" h="587" extrusionOk="0">
                  <a:moveTo>
                    <a:pt x="132" y="0"/>
                  </a:moveTo>
                  <a:cubicBezTo>
                    <a:pt x="66" y="0"/>
                    <a:pt x="0" y="50"/>
                    <a:pt x="28" y="134"/>
                  </a:cubicBezTo>
                  <a:cubicBezTo>
                    <a:pt x="74" y="248"/>
                    <a:pt x="119" y="385"/>
                    <a:pt x="165" y="522"/>
                  </a:cubicBezTo>
                  <a:cubicBezTo>
                    <a:pt x="183" y="566"/>
                    <a:pt x="225" y="586"/>
                    <a:pt x="267" y="586"/>
                  </a:cubicBezTo>
                  <a:cubicBezTo>
                    <a:pt x="333" y="586"/>
                    <a:pt x="398" y="537"/>
                    <a:pt x="370" y="453"/>
                  </a:cubicBezTo>
                  <a:cubicBezTo>
                    <a:pt x="325" y="339"/>
                    <a:pt x="279" y="202"/>
                    <a:pt x="233" y="65"/>
                  </a:cubicBezTo>
                  <a:cubicBezTo>
                    <a:pt x="216" y="21"/>
                    <a:pt x="174" y="0"/>
                    <a:pt x="132"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4" name="Google Shape;244;p20"/>
            <p:cNvSpPr/>
            <p:nvPr/>
          </p:nvSpPr>
          <p:spPr>
            <a:xfrm>
              <a:off x="2945998" y="2880151"/>
              <a:ext cx="73212" cy="67723"/>
            </a:xfrm>
            <a:custGeom>
              <a:avLst/>
              <a:gdLst/>
              <a:ahLst/>
              <a:cxnLst/>
              <a:rect l="l" t="t" r="r" b="b"/>
              <a:pathLst>
                <a:path w="707" h="654" extrusionOk="0">
                  <a:moveTo>
                    <a:pt x="551" y="1"/>
                  </a:moveTo>
                  <a:cubicBezTo>
                    <a:pt x="527" y="1"/>
                    <a:pt x="503" y="9"/>
                    <a:pt x="482" y="30"/>
                  </a:cubicBezTo>
                  <a:cubicBezTo>
                    <a:pt x="322" y="167"/>
                    <a:pt x="185" y="327"/>
                    <a:pt x="71" y="464"/>
                  </a:cubicBezTo>
                  <a:cubicBezTo>
                    <a:pt x="1" y="552"/>
                    <a:pt x="66" y="654"/>
                    <a:pt x="141" y="654"/>
                  </a:cubicBezTo>
                  <a:cubicBezTo>
                    <a:pt x="164" y="654"/>
                    <a:pt x="187" y="645"/>
                    <a:pt x="208" y="624"/>
                  </a:cubicBezTo>
                  <a:cubicBezTo>
                    <a:pt x="345" y="464"/>
                    <a:pt x="482" y="327"/>
                    <a:pt x="619" y="190"/>
                  </a:cubicBezTo>
                  <a:cubicBezTo>
                    <a:pt x="707" y="102"/>
                    <a:pt x="632" y="1"/>
                    <a:pt x="551"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5" name="Google Shape;245;p20"/>
            <p:cNvSpPr/>
            <p:nvPr/>
          </p:nvSpPr>
          <p:spPr>
            <a:xfrm>
              <a:off x="3069123" y="2926957"/>
              <a:ext cx="26095" cy="56850"/>
            </a:xfrm>
            <a:custGeom>
              <a:avLst/>
              <a:gdLst/>
              <a:ahLst/>
              <a:cxnLst/>
              <a:rect l="l" t="t" r="r" b="b"/>
              <a:pathLst>
                <a:path w="252" h="549" extrusionOk="0">
                  <a:moveTo>
                    <a:pt x="115" y="1"/>
                  </a:moveTo>
                  <a:cubicBezTo>
                    <a:pt x="57" y="1"/>
                    <a:pt x="0" y="35"/>
                    <a:pt x="0" y="103"/>
                  </a:cubicBezTo>
                  <a:cubicBezTo>
                    <a:pt x="23" y="217"/>
                    <a:pt x="23" y="332"/>
                    <a:pt x="46" y="446"/>
                  </a:cubicBezTo>
                  <a:cubicBezTo>
                    <a:pt x="46" y="514"/>
                    <a:pt x="97" y="548"/>
                    <a:pt x="149" y="548"/>
                  </a:cubicBezTo>
                  <a:cubicBezTo>
                    <a:pt x="200" y="548"/>
                    <a:pt x="251" y="514"/>
                    <a:pt x="251" y="446"/>
                  </a:cubicBezTo>
                  <a:cubicBezTo>
                    <a:pt x="229" y="332"/>
                    <a:pt x="229" y="217"/>
                    <a:pt x="229" y="103"/>
                  </a:cubicBezTo>
                  <a:cubicBezTo>
                    <a:pt x="229" y="35"/>
                    <a:pt x="172" y="1"/>
                    <a:pt x="115"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6" name="Google Shape;246;p20"/>
            <p:cNvSpPr/>
            <p:nvPr/>
          </p:nvSpPr>
          <p:spPr>
            <a:xfrm>
              <a:off x="2664954" y="2462312"/>
              <a:ext cx="290775" cy="283941"/>
            </a:xfrm>
            <a:custGeom>
              <a:avLst/>
              <a:gdLst/>
              <a:ahLst/>
              <a:cxnLst/>
              <a:rect l="l" t="t" r="r" b="b"/>
              <a:pathLst>
                <a:path w="2808" h="2742" extrusionOk="0">
                  <a:moveTo>
                    <a:pt x="195" y="1"/>
                  </a:moveTo>
                  <a:cubicBezTo>
                    <a:pt x="182" y="1"/>
                    <a:pt x="171" y="1"/>
                    <a:pt x="160" y="2"/>
                  </a:cubicBezTo>
                  <a:cubicBezTo>
                    <a:pt x="0" y="48"/>
                    <a:pt x="69" y="208"/>
                    <a:pt x="114" y="231"/>
                  </a:cubicBezTo>
                  <a:cubicBezTo>
                    <a:pt x="183" y="276"/>
                    <a:pt x="548" y="413"/>
                    <a:pt x="548" y="413"/>
                  </a:cubicBezTo>
                  <a:cubicBezTo>
                    <a:pt x="548" y="413"/>
                    <a:pt x="662" y="482"/>
                    <a:pt x="594" y="505"/>
                  </a:cubicBezTo>
                  <a:cubicBezTo>
                    <a:pt x="525" y="527"/>
                    <a:pt x="457" y="550"/>
                    <a:pt x="457" y="550"/>
                  </a:cubicBezTo>
                  <a:cubicBezTo>
                    <a:pt x="457" y="550"/>
                    <a:pt x="411" y="664"/>
                    <a:pt x="388" y="687"/>
                  </a:cubicBezTo>
                  <a:cubicBezTo>
                    <a:pt x="343" y="710"/>
                    <a:pt x="320" y="756"/>
                    <a:pt x="320" y="801"/>
                  </a:cubicBezTo>
                  <a:cubicBezTo>
                    <a:pt x="320" y="847"/>
                    <a:pt x="320" y="893"/>
                    <a:pt x="274" y="938"/>
                  </a:cubicBezTo>
                  <a:cubicBezTo>
                    <a:pt x="206" y="984"/>
                    <a:pt x="206" y="1144"/>
                    <a:pt x="206" y="1144"/>
                  </a:cubicBezTo>
                  <a:cubicBezTo>
                    <a:pt x="206" y="1144"/>
                    <a:pt x="160" y="1212"/>
                    <a:pt x="183" y="1326"/>
                  </a:cubicBezTo>
                  <a:cubicBezTo>
                    <a:pt x="206" y="1440"/>
                    <a:pt x="320" y="1646"/>
                    <a:pt x="457" y="1692"/>
                  </a:cubicBezTo>
                  <a:cubicBezTo>
                    <a:pt x="525" y="1714"/>
                    <a:pt x="588" y="1720"/>
                    <a:pt x="634" y="1720"/>
                  </a:cubicBezTo>
                  <a:cubicBezTo>
                    <a:pt x="679" y="1720"/>
                    <a:pt x="708" y="1714"/>
                    <a:pt x="708" y="1714"/>
                  </a:cubicBezTo>
                  <a:lnTo>
                    <a:pt x="799" y="1600"/>
                  </a:lnTo>
                  <a:lnTo>
                    <a:pt x="890" y="1714"/>
                  </a:lnTo>
                  <a:lnTo>
                    <a:pt x="1781" y="2513"/>
                  </a:lnTo>
                  <a:lnTo>
                    <a:pt x="2077" y="2742"/>
                  </a:lnTo>
                  <a:lnTo>
                    <a:pt x="2808" y="1783"/>
                  </a:lnTo>
                  <a:cubicBezTo>
                    <a:pt x="2808" y="1783"/>
                    <a:pt x="2260" y="1600"/>
                    <a:pt x="1986" y="1281"/>
                  </a:cubicBezTo>
                  <a:cubicBezTo>
                    <a:pt x="1712" y="961"/>
                    <a:pt x="1575" y="482"/>
                    <a:pt x="1530" y="436"/>
                  </a:cubicBezTo>
                  <a:cubicBezTo>
                    <a:pt x="1484" y="390"/>
                    <a:pt x="1233" y="276"/>
                    <a:pt x="1027" y="231"/>
                  </a:cubicBezTo>
                  <a:cubicBezTo>
                    <a:pt x="834" y="166"/>
                    <a:pt x="397" y="1"/>
                    <a:pt x="195"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7" name="Google Shape;247;p20"/>
            <p:cNvSpPr/>
            <p:nvPr/>
          </p:nvSpPr>
          <p:spPr>
            <a:xfrm>
              <a:off x="2671996" y="2448332"/>
              <a:ext cx="283734" cy="297921"/>
            </a:xfrm>
            <a:custGeom>
              <a:avLst/>
              <a:gdLst/>
              <a:ahLst/>
              <a:cxnLst/>
              <a:rect l="l" t="t" r="r" b="b"/>
              <a:pathLst>
                <a:path w="2740" h="2877" fill="none" extrusionOk="0">
                  <a:moveTo>
                    <a:pt x="663" y="617"/>
                  </a:moveTo>
                  <a:cubicBezTo>
                    <a:pt x="663" y="617"/>
                    <a:pt x="1" y="457"/>
                    <a:pt x="1" y="252"/>
                  </a:cubicBezTo>
                  <a:cubicBezTo>
                    <a:pt x="1" y="1"/>
                    <a:pt x="685" y="297"/>
                    <a:pt x="1119" y="389"/>
                  </a:cubicBezTo>
                  <a:cubicBezTo>
                    <a:pt x="1530" y="503"/>
                    <a:pt x="1484" y="662"/>
                    <a:pt x="1758" y="1187"/>
                  </a:cubicBezTo>
                  <a:cubicBezTo>
                    <a:pt x="2055" y="1712"/>
                    <a:pt x="2740" y="1918"/>
                    <a:pt x="2740" y="1918"/>
                  </a:cubicBezTo>
                  <a:lnTo>
                    <a:pt x="2009" y="2877"/>
                  </a:lnTo>
                  <a:cubicBezTo>
                    <a:pt x="2009" y="2877"/>
                    <a:pt x="1074" y="2146"/>
                    <a:pt x="891" y="1918"/>
                  </a:cubicBezTo>
                  <a:cubicBezTo>
                    <a:pt x="708" y="1690"/>
                    <a:pt x="457" y="1484"/>
                    <a:pt x="343" y="1530"/>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8" name="Google Shape;248;p20"/>
            <p:cNvSpPr/>
            <p:nvPr/>
          </p:nvSpPr>
          <p:spPr>
            <a:xfrm>
              <a:off x="2681523" y="2561827"/>
              <a:ext cx="61510" cy="85120"/>
            </a:xfrm>
            <a:custGeom>
              <a:avLst/>
              <a:gdLst/>
              <a:ahLst/>
              <a:cxnLst/>
              <a:rect l="l" t="t" r="r" b="b"/>
              <a:pathLst>
                <a:path w="594" h="822" fill="none" extrusionOk="0">
                  <a:moveTo>
                    <a:pt x="593" y="616"/>
                  </a:moveTo>
                  <a:cubicBezTo>
                    <a:pt x="593" y="616"/>
                    <a:pt x="593" y="822"/>
                    <a:pt x="434" y="753"/>
                  </a:cubicBezTo>
                  <a:cubicBezTo>
                    <a:pt x="274" y="708"/>
                    <a:pt x="0" y="594"/>
                    <a:pt x="0" y="320"/>
                  </a:cubicBezTo>
                  <a:cubicBezTo>
                    <a:pt x="0" y="0"/>
                    <a:pt x="411" y="183"/>
                    <a:pt x="411" y="183"/>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49" name="Google Shape;249;p20"/>
            <p:cNvSpPr/>
            <p:nvPr/>
          </p:nvSpPr>
          <p:spPr>
            <a:xfrm>
              <a:off x="2683801" y="2545259"/>
              <a:ext cx="56850" cy="33137"/>
            </a:xfrm>
            <a:custGeom>
              <a:avLst/>
              <a:gdLst/>
              <a:ahLst/>
              <a:cxnLst/>
              <a:rect l="l" t="t" r="r" b="b"/>
              <a:pathLst>
                <a:path w="549" h="320" fill="none" extrusionOk="0">
                  <a:moveTo>
                    <a:pt x="549" y="46"/>
                  </a:moveTo>
                  <a:cubicBezTo>
                    <a:pt x="549" y="46"/>
                    <a:pt x="1" y="0"/>
                    <a:pt x="47" y="320"/>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0" name="Google Shape;250;p20"/>
            <p:cNvSpPr/>
            <p:nvPr/>
          </p:nvSpPr>
          <p:spPr>
            <a:xfrm>
              <a:off x="2697988" y="2523926"/>
              <a:ext cx="56850" cy="30859"/>
            </a:xfrm>
            <a:custGeom>
              <a:avLst/>
              <a:gdLst/>
              <a:ahLst/>
              <a:cxnLst/>
              <a:rect l="l" t="t" r="r" b="b"/>
              <a:pathLst>
                <a:path w="549" h="298" fill="none" extrusionOk="0">
                  <a:moveTo>
                    <a:pt x="549" y="92"/>
                  </a:moveTo>
                  <a:cubicBezTo>
                    <a:pt x="549" y="92"/>
                    <a:pt x="161" y="1"/>
                    <a:pt x="69" y="69"/>
                  </a:cubicBezTo>
                  <a:cubicBezTo>
                    <a:pt x="1" y="161"/>
                    <a:pt x="24" y="298"/>
                    <a:pt x="24" y="298"/>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1" name="Google Shape;251;p20"/>
            <p:cNvSpPr/>
            <p:nvPr/>
          </p:nvSpPr>
          <p:spPr>
            <a:xfrm>
              <a:off x="2709793" y="2500316"/>
              <a:ext cx="66377" cy="28477"/>
            </a:xfrm>
            <a:custGeom>
              <a:avLst/>
              <a:gdLst/>
              <a:ahLst/>
              <a:cxnLst/>
              <a:rect l="l" t="t" r="r" b="b"/>
              <a:pathLst>
                <a:path w="641" h="275" fill="none" extrusionOk="0">
                  <a:moveTo>
                    <a:pt x="1" y="275"/>
                  </a:moveTo>
                  <a:cubicBezTo>
                    <a:pt x="1" y="275"/>
                    <a:pt x="47" y="1"/>
                    <a:pt x="640" y="160"/>
                  </a:cubicBez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2" name="Google Shape;252;p20"/>
            <p:cNvSpPr/>
            <p:nvPr/>
          </p:nvSpPr>
          <p:spPr>
            <a:xfrm>
              <a:off x="2842238" y="2228488"/>
              <a:ext cx="706746" cy="771880"/>
            </a:xfrm>
            <a:custGeom>
              <a:avLst/>
              <a:gdLst/>
              <a:ahLst/>
              <a:cxnLst/>
              <a:rect l="l" t="t" r="r" b="b"/>
              <a:pathLst>
                <a:path w="6825" h="7454" extrusionOk="0">
                  <a:moveTo>
                    <a:pt x="1872" y="1"/>
                  </a:moveTo>
                  <a:lnTo>
                    <a:pt x="2853" y="2694"/>
                  </a:lnTo>
                  <a:cubicBezTo>
                    <a:pt x="2853" y="2694"/>
                    <a:pt x="3355" y="3879"/>
                    <a:pt x="3447" y="4359"/>
                  </a:cubicBezTo>
                  <a:lnTo>
                    <a:pt x="3447" y="4359"/>
                  </a:lnTo>
                  <a:lnTo>
                    <a:pt x="1119" y="3539"/>
                  </a:lnTo>
                  <a:lnTo>
                    <a:pt x="0" y="5136"/>
                  </a:lnTo>
                  <a:cubicBezTo>
                    <a:pt x="0" y="5136"/>
                    <a:pt x="1938" y="7454"/>
                    <a:pt x="4054" y="7454"/>
                  </a:cubicBezTo>
                  <a:cubicBezTo>
                    <a:pt x="4140" y="7454"/>
                    <a:pt x="4227" y="7450"/>
                    <a:pt x="4314" y="7442"/>
                  </a:cubicBezTo>
                  <a:cubicBezTo>
                    <a:pt x="5501" y="7328"/>
                    <a:pt x="6825" y="5707"/>
                    <a:pt x="5296" y="3014"/>
                  </a:cubicBezTo>
                  <a:cubicBezTo>
                    <a:pt x="3789" y="298"/>
                    <a:pt x="1872" y="1"/>
                    <a:pt x="1872" y="1"/>
                  </a:cubicBezTo>
                  <a:close/>
                </a:path>
              </a:pathLst>
            </a:custGeom>
            <a:solidFill>
              <a:srgbClr val="0000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3" name="Google Shape;253;p20"/>
            <p:cNvSpPr/>
            <p:nvPr/>
          </p:nvSpPr>
          <p:spPr>
            <a:xfrm>
              <a:off x="2842238" y="2594861"/>
              <a:ext cx="191469" cy="234132"/>
            </a:xfrm>
            <a:custGeom>
              <a:avLst/>
              <a:gdLst/>
              <a:ahLst/>
              <a:cxnLst/>
              <a:rect l="l" t="t" r="r" b="b"/>
              <a:pathLst>
                <a:path w="1849" h="2261" extrusionOk="0">
                  <a:moveTo>
                    <a:pt x="1119" y="1"/>
                  </a:moveTo>
                  <a:lnTo>
                    <a:pt x="0" y="1598"/>
                  </a:lnTo>
                  <a:cubicBezTo>
                    <a:pt x="0" y="1598"/>
                    <a:pt x="251" y="1895"/>
                    <a:pt x="639" y="2260"/>
                  </a:cubicBezTo>
                  <a:lnTo>
                    <a:pt x="1849" y="252"/>
                  </a:lnTo>
                  <a:lnTo>
                    <a:pt x="1119" y="1"/>
                  </a:lnTo>
                  <a:close/>
                </a:path>
              </a:pathLst>
            </a:custGeom>
            <a:solidFill>
              <a:srgbClr val="0000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4" name="Google Shape;254;p20"/>
            <p:cNvSpPr/>
            <p:nvPr/>
          </p:nvSpPr>
          <p:spPr>
            <a:xfrm>
              <a:off x="2842238" y="2594861"/>
              <a:ext cx="191469" cy="234132"/>
            </a:xfrm>
            <a:custGeom>
              <a:avLst/>
              <a:gdLst/>
              <a:ahLst/>
              <a:cxnLst/>
              <a:rect l="l" t="t" r="r" b="b"/>
              <a:pathLst>
                <a:path w="1849" h="2261" fill="none" extrusionOk="0">
                  <a:moveTo>
                    <a:pt x="0" y="1598"/>
                  </a:moveTo>
                  <a:cubicBezTo>
                    <a:pt x="0" y="1598"/>
                    <a:pt x="251" y="1895"/>
                    <a:pt x="639" y="2260"/>
                  </a:cubicBezTo>
                  <a:lnTo>
                    <a:pt x="1849" y="252"/>
                  </a:lnTo>
                  <a:lnTo>
                    <a:pt x="1119" y="1"/>
                  </a:lnTo>
                  <a:close/>
                </a:path>
              </a:pathLst>
            </a:custGeom>
            <a:noFill/>
            <a:ln w="22125" cap="flat"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5" name="Google Shape;255;p20"/>
            <p:cNvSpPr/>
            <p:nvPr/>
          </p:nvSpPr>
          <p:spPr>
            <a:xfrm>
              <a:off x="2858703" y="2736729"/>
              <a:ext cx="73419" cy="54469"/>
            </a:xfrm>
            <a:custGeom>
              <a:avLst/>
              <a:gdLst/>
              <a:ahLst/>
              <a:cxnLst/>
              <a:rect l="l" t="t" r="r" b="b"/>
              <a:pathLst>
                <a:path w="709" h="526" fill="none" extrusionOk="0">
                  <a:moveTo>
                    <a:pt x="1" y="0"/>
                  </a:moveTo>
                  <a:lnTo>
                    <a:pt x="709" y="525"/>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6" name="Google Shape;256;p20"/>
            <p:cNvSpPr/>
            <p:nvPr/>
          </p:nvSpPr>
          <p:spPr>
            <a:xfrm>
              <a:off x="2880035" y="2708355"/>
              <a:ext cx="75697" cy="42664"/>
            </a:xfrm>
            <a:custGeom>
              <a:avLst/>
              <a:gdLst/>
              <a:ahLst/>
              <a:cxnLst/>
              <a:rect l="l" t="t" r="r" b="b"/>
              <a:pathLst>
                <a:path w="731" h="412" fill="none" extrusionOk="0">
                  <a:moveTo>
                    <a:pt x="0" y="0"/>
                  </a:moveTo>
                  <a:lnTo>
                    <a:pt x="731" y="411"/>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7" name="Google Shape;257;p20"/>
            <p:cNvSpPr/>
            <p:nvPr/>
          </p:nvSpPr>
          <p:spPr>
            <a:xfrm>
              <a:off x="2901263" y="2675218"/>
              <a:ext cx="75800" cy="40282"/>
            </a:xfrm>
            <a:custGeom>
              <a:avLst/>
              <a:gdLst/>
              <a:ahLst/>
              <a:cxnLst/>
              <a:rect l="l" t="t" r="r" b="b"/>
              <a:pathLst>
                <a:path w="732" h="389" fill="none" extrusionOk="0">
                  <a:moveTo>
                    <a:pt x="1" y="1"/>
                  </a:moveTo>
                  <a:lnTo>
                    <a:pt x="731" y="389"/>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8" name="Google Shape;258;p20"/>
            <p:cNvSpPr/>
            <p:nvPr/>
          </p:nvSpPr>
          <p:spPr>
            <a:xfrm>
              <a:off x="2922595" y="2644566"/>
              <a:ext cx="75697" cy="35519"/>
            </a:xfrm>
            <a:custGeom>
              <a:avLst/>
              <a:gdLst/>
              <a:ahLst/>
              <a:cxnLst/>
              <a:rect l="l" t="t" r="r" b="b"/>
              <a:pathLst>
                <a:path w="731" h="343" fill="none" extrusionOk="0">
                  <a:moveTo>
                    <a:pt x="0" y="0"/>
                  </a:moveTo>
                  <a:lnTo>
                    <a:pt x="731" y="342"/>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59" name="Google Shape;259;p20"/>
            <p:cNvSpPr/>
            <p:nvPr/>
          </p:nvSpPr>
          <p:spPr>
            <a:xfrm>
              <a:off x="2941442" y="2616193"/>
              <a:ext cx="75800" cy="30755"/>
            </a:xfrm>
            <a:custGeom>
              <a:avLst/>
              <a:gdLst/>
              <a:ahLst/>
              <a:cxnLst/>
              <a:rect l="l" t="t" r="r" b="b"/>
              <a:pathLst>
                <a:path w="732" h="297" fill="none" extrusionOk="0">
                  <a:moveTo>
                    <a:pt x="1" y="0"/>
                  </a:moveTo>
                  <a:lnTo>
                    <a:pt x="731" y="297"/>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0" name="Google Shape;260;p20"/>
            <p:cNvSpPr/>
            <p:nvPr/>
          </p:nvSpPr>
          <p:spPr>
            <a:xfrm>
              <a:off x="2842238" y="2228488"/>
              <a:ext cx="706746" cy="791970"/>
            </a:xfrm>
            <a:custGeom>
              <a:avLst/>
              <a:gdLst/>
              <a:ahLst/>
              <a:cxnLst/>
              <a:rect l="l" t="t" r="r" b="b"/>
              <a:pathLst>
                <a:path w="6825" h="7648" fill="none" extrusionOk="0">
                  <a:moveTo>
                    <a:pt x="1872" y="1"/>
                  </a:moveTo>
                  <a:cubicBezTo>
                    <a:pt x="1872" y="1"/>
                    <a:pt x="3789" y="297"/>
                    <a:pt x="5296" y="3014"/>
                  </a:cubicBezTo>
                  <a:cubicBezTo>
                    <a:pt x="6825" y="5707"/>
                    <a:pt x="5501" y="7328"/>
                    <a:pt x="4314" y="7442"/>
                  </a:cubicBezTo>
                  <a:cubicBezTo>
                    <a:pt x="2100" y="7647"/>
                    <a:pt x="0" y="5136"/>
                    <a:pt x="0" y="5136"/>
                  </a:cubicBezTo>
                  <a:lnTo>
                    <a:pt x="1119" y="3539"/>
                  </a:lnTo>
                  <a:lnTo>
                    <a:pt x="3903" y="4520"/>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1" name="Google Shape;261;p20"/>
            <p:cNvSpPr/>
            <p:nvPr/>
          </p:nvSpPr>
          <p:spPr>
            <a:xfrm>
              <a:off x="3137676" y="2507461"/>
              <a:ext cx="61510" cy="172622"/>
            </a:xfrm>
            <a:custGeom>
              <a:avLst/>
              <a:gdLst/>
              <a:ahLst/>
              <a:cxnLst/>
              <a:rect l="l" t="t" r="r" b="b"/>
              <a:pathLst>
                <a:path w="594" h="1667" fill="none" extrusionOk="0">
                  <a:moveTo>
                    <a:pt x="0" y="0"/>
                  </a:moveTo>
                  <a:cubicBezTo>
                    <a:pt x="0" y="0"/>
                    <a:pt x="502" y="1187"/>
                    <a:pt x="594" y="1666"/>
                  </a:cubicBez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2" name="Google Shape;262;p20"/>
            <p:cNvSpPr/>
            <p:nvPr/>
          </p:nvSpPr>
          <p:spPr>
            <a:xfrm>
              <a:off x="2970126" y="2784882"/>
              <a:ext cx="67930" cy="72590"/>
            </a:xfrm>
            <a:custGeom>
              <a:avLst/>
              <a:gdLst/>
              <a:ahLst/>
              <a:cxnLst/>
              <a:rect l="l" t="t" r="r" b="b"/>
              <a:pathLst>
                <a:path w="656" h="701" extrusionOk="0">
                  <a:moveTo>
                    <a:pt x="157" y="0"/>
                  </a:moveTo>
                  <a:cubicBezTo>
                    <a:pt x="76" y="0"/>
                    <a:pt x="1" y="70"/>
                    <a:pt x="66" y="151"/>
                  </a:cubicBezTo>
                  <a:cubicBezTo>
                    <a:pt x="180" y="334"/>
                    <a:pt x="294" y="494"/>
                    <a:pt x="409" y="654"/>
                  </a:cubicBezTo>
                  <a:cubicBezTo>
                    <a:pt x="435" y="687"/>
                    <a:pt x="470" y="701"/>
                    <a:pt x="503" y="701"/>
                  </a:cubicBezTo>
                  <a:cubicBezTo>
                    <a:pt x="583" y="701"/>
                    <a:pt x="656" y="620"/>
                    <a:pt x="591" y="540"/>
                  </a:cubicBezTo>
                  <a:cubicBezTo>
                    <a:pt x="477" y="380"/>
                    <a:pt x="363" y="220"/>
                    <a:pt x="249" y="37"/>
                  </a:cubicBezTo>
                  <a:cubicBezTo>
                    <a:pt x="223" y="11"/>
                    <a:pt x="189" y="0"/>
                    <a:pt x="157"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3" name="Google Shape;263;p20"/>
            <p:cNvSpPr/>
            <p:nvPr/>
          </p:nvSpPr>
          <p:spPr>
            <a:xfrm>
              <a:off x="3026563" y="2701210"/>
              <a:ext cx="59128" cy="23921"/>
            </a:xfrm>
            <a:custGeom>
              <a:avLst/>
              <a:gdLst/>
              <a:ahLst/>
              <a:cxnLst/>
              <a:rect l="l" t="t" r="r" b="b"/>
              <a:pathLst>
                <a:path w="571" h="231" extrusionOk="0">
                  <a:moveTo>
                    <a:pt x="137" y="1"/>
                  </a:moveTo>
                  <a:cubicBezTo>
                    <a:pt x="1" y="1"/>
                    <a:pt x="1" y="206"/>
                    <a:pt x="137" y="229"/>
                  </a:cubicBezTo>
                  <a:lnTo>
                    <a:pt x="434" y="229"/>
                  </a:lnTo>
                  <a:cubicBezTo>
                    <a:pt x="441" y="230"/>
                    <a:pt x="447" y="231"/>
                    <a:pt x="453" y="231"/>
                  </a:cubicBezTo>
                  <a:cubicBezTo>
                    <a:pt x="571" y="231"/>
                    <a:pt x="565" y="24"/>
                    <a:pt x="434" y="24"/>
                  </a:cubicBezTo>
                  <a:cubicBezTo>
                    <a:pt x="343" y="24"/>
                    <a:pt x="252" y="24"/>
                    <a:pt x="137"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4" name="Google Shape;264;p20"/>
            <p:cNvSpPr/>
            <p:nvPr/>
          </p:nvSpPr>
          <p:spPr>
            <a:xfrm>
              <a:off x="3080721" y="2787160"/>
              <a:ext cx="67723" cy="37797"/>
            </a:xfrm>
            <a:custGeom>
              <a:avLst/>
              <a:gdLst/>
              <a:ahLst/>
              <a:cxnLst/>
              <a:rect l="l" t="t" r="r" b="b"/>
              <a:pathLst>
                <a:path w="654" h="365" extrusionOk="0">
                  <a:moveTo>
                    <a:pt x="156" y="0"/>
                  </a:moveTo>
                  <a:cubicBezTo>
                    <a:pt x="65" y="0"/>
                    <a:pt x="1" y="140"/>
                    <a:pt x="117" y="198"/>
                  </a:cubicBezTo>
                  <a:cubicBezTo>
                    <a:pt x="231" y="244"/>
                    <a:pt x="368" y="312"/>
                    <a:pt x="482" y="358"/>
                  </a:cubicBezTo>
                  <a:cubicBezTo>
                    <a:pt x="495" y="362"/>
                    <a:pt x="508" y="364"/>
                    <a:pt x="520" y="364"/>
                  </a:cubicBezTo>
                  <a:cubicBezTo>
                    <a:pt x="626" y="364"/>
                    <a:pt x="653" y="193"/>
                    <a:pt x="550" y="152"/>
                  </a:cubicBezTo>
                  <a:cubicBezTo>
                    <a:pt x="436" y="107"/>
                    <a:pt x="322" y="61"/>
                    <a:pt x="208" y="15"/>
                  </a:cubicBezTo>
                  <a:cubicBezTo>
                    <a:pt x="190" y="5"/>
                    <a:pt x="173" y="0"/>
                    <a:pt x="156"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5" name="Google Shape;265;p20"/>
            <p:cNvSpPr/>
            <p:nvPr/>
          </p:nvSpPr>
          <p:spPr>
            <a:xfrm>
              <a:off x="3116240" y="2897237"/>
              <a:ext cx="68862" cy="52501"/>
            </a:xfrm>
            <a:custGeom>
              <a:avLst/>
              <a:gdLst/>
              <a:ahLst/>
              <a:cxnLst/>
              <a:rect l="l" t="t" r="r" b="b"/>
              <a:pathLst>
                <a:path w="665" h="507" extrusionOk="0">
                  <a:moveTo>
                    <a:pt x="123" y="0"/>
                  </a:moveTo>
                  <a:cubicBezTo>
                    <a:pt x="43" y="0"/>
                    <a:pt x="1" y="134"/>
                    <a:pt x="93" y="208"/>
                  </a:cubicBezTo>
                  <a:cubicBezTo>
                    <a:pt x="207" y="299"/>
                    <a:pt x="344" y="390"/>
                    <a:pt x="481" y="482"/>
                  </a:cubicBezTo>
                  <a:cubicBezTo>
                    <a:pt x="499" y="499"/>
                    <a:pt x="517" y="507"/>
                    <a:pt x="534" y="507"/>
                  </a:cubicBezTo>
                  <a:cubicBezTo>
                    <a:pt x="608" y="507"/>
                    <a:pt x="665" y="373"/>
                    <a:pt x="573" y="299"/>
                  </a:cubicBezTo>
                  <a:cubicBezTo>
                    <a:pt x="458" y="208"/>
                    <a:pt x="321" y="116"/>
                    <a:pt x="184" y="25"/>
                  </a:cubicBezTo>
                  <a:cubicBezTo>
                    <a:pt x="163" y="8"/>
                    <a:pt x="142" y="0"/>
                    <a:pt x="123"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6" name="Google Shape;266;p20"/>
            <p:cNvSpPr/>
            <p:nvPr/>
          </p:nvSpPr>
          <p:spPr>
            <a:xfrm>
              <a:off x="3203846" y="2731966"/>
              <a:ext cx="71037" cy="26095"/>
            </a:xfrm>
            <a:custGeom>
              <a:avLst/>
              <a:gdLst/>
              <a:ahLst/>
              <a:cxnLst/>
              <a:rect l="l" t="t" r="r" b="b"/>
              <a:pathLst>
                <a:path w="686" h="252" extrusionOk="0">
                  <a:moveTo>
                    <a:pt x="548" y="1"/>
                  </a:moveTo>
                  <a:cubicBezTo>
                    <a:pt x="411" y="23"/>
                    <a:pt x="274" y="23"/>
                    <a:pt x="137" y="23"/>
                  </a:cubicBezTo>
                  <a:cubicBezTo>
                    <a:pt x="0" y="46"/>
                    <a:pt x="0" y="252"/>
                    <a:pt x="137" y="252"/>
                  </a:cubicBezTo>
                  <a:cubicBezTo>
                    <a:pt x="274" y="229"/>
                    <a:pt x="411" y="229"/>
                    <a:pt x="548" y="229"/>
                  </a:cubicBezTo>
                  <a:cubicBezTo>
                    <a:pt x="685" y="206"/>
                    <a:pt x="685" y="1"/>
                    <a:pt x="548"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7" name="Google Shape;267;p20"/>
            <p:cNvSpPr/>
            <p:nvPr/>
          </p:nvSpPr>
          <p:spPr>
            <a:xfrm>
              <a:off x="3230977" y="2837694"/>
              <a:ext cx="71658" cy="36347"/>
            </a:xfrm>
            <a:custGeom>
              <a:avLst/>
              <a:gdLst/>
              <a:ahLst/>
              <a:cxnLst/>
              <a:rect l="l" t="t" r="r" b="b"/>
              <a:pathLst>
                <a:path w="692" h="351" extrusionOk="0">
                  <a:moveTo>
                    <a:pt x="134" y="0"/>
                  </a:moveTo>
                  <a:cubicBezTo>
                    <a:pt x="28" y="0"/>
                    <a:pt x="1" y="171"/>
                    <a:pt x="104" y="212"/>
                  </a:cubicBezTo>
                  <a:lnTo>
                    <a:pt x="514" y="349"/>
                  </a:lnTo>
                  <a:cubicBezTo>
                    <a:pt x="522" y="350"/>
                    <a:pt x="529" y="351"/>
                    <a:pt x="535" y="351"/>
                  </a:cubicBezTo>
                  <a:cubicBezTo>
                    <a:pt x="656" y="351"/>
                    <a:pt x="691" y="165"/>
                    <a:pt x="583" y="144"/>
                  </a:cubicBezTo>
                  <a:cubicBezTo>
                    <a:pt x="446" y="98"/>
                    <a:pt x="309" y="52"/>
                    <a:pt x="172" y="7"/>
                  </a:cubicBezTo>
                  <a:cubicBezTo>
                    <a:pt x="159" y="2"/>
                    <a:pt x="146" y="0"/>
                    <a:pt x="134"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8" name="Google Shape;268;p20"/>
            <p:cNvSpPr/>
            <p:nvPr/>
          </p:nvSpPr>
          <p:spPr>
            <a:xfrm>
              <a:off x="3283686" y="2924990"/>
              <a:ext cx="67620" cy="35519"/>
            </a:xfrm>
            <a:custGeom>
              <a:avLst/>
              <a:gdLst/>
              <a:ahLst/>
              <a:cxnLst/>
              <a:rect l="l" t="t" r="r" b="b"/>
              <a:pathLst>
                <a:path w="653" h="343" extrusionOk="0">
                  <a:moveTo>
                    <a:pt x="460" y="1"/>
                  </a:moveTo>
                  <a:cubicBezTo>
                    <a:pt x="446" y="1"/>
                    <a:pt x="431" y="3"/>
                    <a:pt x="416" y="8"/>
                  </a:cubicBezTo>
                  <a:cubicBezTo>
                    <a:pt x="325" y="54"/>
                    <a:pt x="211" y="100"/>
                    <a:pt x="97" y="145"/>
                  </a:cubicBezTo>
                  <a:cubicBezTo>
                    <a:pt x="0" y="203"/>
                    <a:pt x="67" y="343"/>
                    <a:pt x="159" y="343"/>
                  </a:cubicBezTo>
                  <a:cubicBezTo>
                    <a:pt x="176" y="343"/>
                    <a:pt x="193" y="338"/>
                    <a:pt x="211" y="328"/>
                  </a:cubicBezTo>
                  <a:cubicBezTo>
                    <a:pt x="325" y="282"/>
                    <a:pt x="416" y="236"/>
                    <a:pt x="530" y="191"/>
                  </a:cubicBezTo>
                  <a:cubicBezTo>
                    <a:pt x="652" y="150"/>
                    <a:pt x="575" y="1"/>
                    <a:pt x="460"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69" name="Google Shape;269;p20"/>
            <p:cNvSpPr/>
            <p:nvPr/>
          </p:nvSpPr>
          <p:spPr>
            <a:xfrm>
              <a:off x="3378438" y="2806938"/>
              <a:ext cx="47841" cy="51880"/>
            </a:xfrm>
            <a:custGeom>
              <a:avLst/>
              <a:gdLst/>
              <a:ahLst/>
              <a:cxnLst/>
              <a:rect l="l" t="t" r="r" b="b"/>
              <a:pathLst>
                <a:path w="462" h="501" extrusionOk="0">
                  <a:moveTo>
                    <a:pt x="320" y="1"/>
                  </a:moveTo>
                  <a:cubicBezTo>
                    <a:pt x="287" y="1"/>
                    <a:pt x="253" y="16"/>
                    <a:pt x="232" y="53"/>
                  </a:cubicBezTo>
                  <a:cubicBezTo>
                    <a:pt x="186" y="167"/>
                    <a:pt x="118" y="258"/>
                    <a:pt x="49" y="349"/>
                  </a:cubicBezTo>
                  <a:cubicBezTo>
                    <a:pt x="0" y="431"/>
                    <a:pt x="79" y="501"/>
                    <a:pt x="154" y="501"/>
                  </a:cubicBezTo>
                  <a:cubicBezTo>
                    <a:pt x="183" y="501"/>
                    <a:pt x="212" y="490"/>
                    <a:pt x="232" y="463"/>
                  </a:cubicBezTo>
                  <a:cubicBezTo>
                    <a:pt x="300" y="349"/>
                    <a:pt x="369" y="258"/>
                    <a:pt x="414" y="167"/>
                  </a:cubicBezTo>
                  <a:cubicBezTo>
                    <a:pt x="461" y="73"/>
                    <a:pt x="391" y="1"/>
                    <a:pt x="320"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0" name="Google Shape;270;p20"/>
            <p:cNvSpPr/>
            <p:nvPr/>
          </p:nvSpPr>
          <p:spPr>
            <a:xfrm>
              <a:off x="3309678" y="2743771"/>
              <a:ext cx="58093" cy="46599"/>
            </a:xfrm>
            <a:custGeom>
              <a:avLst/>
              <a:gdLst/>
              <a:ahLst/>
              <a:cxnLst/>
              <a:rect l="l" t="t" r="r" b="b"/>
              <a:pathLst>
                <a:path w="561" h="450" extrusionOk="0">
                  <a:moveTo>
                    <a:pt x="428" y="1"/>
                  </a:moveTo>
                  <a:cubicBezTo>
                    <a:pt x="410" y="1"/>
                    <a:pt x="391" y="7"/>
                    <a:pt x="371" y="24"/>
                  </a:cubicBezTo>
                  <a:cubicBezTo>
                    <a:pt x="279" y="92"/>
                    <a:pt x="188" y="160"/>
                    <a:pt x="97" y="229"/>
                  </a:cubicBezTo>
                  <a:cubicBezTo>
                    <a:pt x="0" y="306"/>
                    <a:pt x="67" y="449"/>
                    <a:pt x="146" y="449"/>
                  </a:cubicBezTo>
                  <a:cubicBezTo>
                    <a:pt x="160" y="449"/>
                    <a:pt x="174" y="445"/>
                    <a:pt x="188" y="434"/>
                  </a:cubicBezTo>
                  <a:cubicBezTo>
                    <a:pt x="279" y="343"/>
                    <a:pt x="371" y="275"/>
                    <a:pt x="485" y="206"/>
                  </a:cubicBezTo>
                  <a:cubicBezTo>
                    <a:pt x="560" y="150"/>
                    <a:pt x="511" y="1"/>
                    <a:pt x="428"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1" name="Google Shape;271;p20"/>
            <p:cNvSpPr/>
            <p:nvPr/>
          </p:nvSpPr>
          <p:spPr>
            <a:xfrm>
              <a:off x="3285239" y="2626548"/>
              <a:ext cx="32205" cy="66481"/>
            </a:xfrm>
            <a:custGeom>
              <a:avLst/>
              <a:gdLst/>
              <a:ahLst/>
              <a:cxnLst/>
              <a:rect l="l" t="t" r="r" b="b"/>
              <a:pathLst>
                <a:path w="311" h="642" extrusionOk="0">
                  <a:moveTo>
                    <a:pt x="124" y="0"/>
                  </a:moveTo>
                  <a:cubicBezTo>
                    <a:pt x="64" y="0"/>
                    <a:pt x="0" y="49"/>
                    <a:pt x="13" y="128"/>
                  </a:cubicBezTo>
                  <a:cubicBezTo>
                    <a:pt x="59" y="265"/>
                    <a:pt x="82" y="402"/>
                    <a:pt x="82" y="539"/>
                  </a:cubicBezTo>
                  <a:cubicBezTo>
                    <a:pt x="93" y="608"/>
                    <a:pt x="150" y="642"/>
                    <a:pt x="204" y="642"/>
                  </a:cubicBezTo>
                  <a:cubicBezTo>
                    <a:pt x="259" y="642"/>
                    <a:pt x="310" y="608"/>
                    <a:pt x="310" y="539"/>
                  </a:cubicBezTo>
                  <a:cubicBezTo>
                    <a:pt x="287" y="379"/>
                    <a:pt x="264" y="242"/>
                    <a:pt x="219" y="83"/>
                  </a:cubicBezTo>
                  <a:cubicBezTo>
                    <a:pt x="209" y="25"/>
                    <a:pt x="168" y="0"/>
                    <a:pt x="124"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2" name="Google Shape;272;p20"/>
            <p:cNvSpPr/>
            <p:nvPr/>
          </p:nvSpPr>
          <p:spPr>
            <a:xfrm>
              <a:off x="3390036" y="2648605"/>
              <a:ext cx="37590" cy="62856"/>
            </a:xfrm>
            <a:custGeom>
              <a:avLst/>
              <a:gdLst/>
              <a:ahLst/>
              <a:cxnLst/>
              <a:rect l="l" t="t" r="r" b="b"/>
              <a:pathLst>
                <a:path w="363" h="607" extrusionOk="0">
                  <a:moveTo>
                    <a:pt x="135" y="0"/>
                  </a:moveTo>
                  <a:cubicBezTo>
                    <a:pt x="68" y="0"/>
                    <a:pt x="0" y="59"/>
                    <a:pt x="28" y="144"/>
                  </a:cubicBezTo>
                  <a:cubicBezTo>
                    <a:pt x="74" y="258"/>
                    <a:pt x="97" y="395"/>
                    <a:pt x="143" y="532"/>
                  </a:cubicBezTo>
                  <a:cubicBezTo>
                    <a:pt x="151" y="584"/>
                    <a:pt x="187" y="606"/>
                    <a:pt x="226" y="606"/>
                  </a:cubicBezTo>
                  <a:cubicBezTo>
                    <a:pt x="289" y="606"/>
                    <a:pt x="362" y="548"/>
                    <a:pt x="348" y="463"/>
                  </a:cubicBezTo>
                  <a:cubicBezTo>
                    <a:pt x="302" y="349"/>
                    <a:pt x="280" y="212"/>
                    <a:pt x="234" y="75"/>
                  </a:cubicBezTo>
                  <a:cubicBezTo>
                    <a:pt x="216" y="23"/>
                    <a:pt x="176" y="0"/>
                    <a:pt x="135"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3" name="Google Shape;273;p20"/>
            <p:cNvSpPr/>
            <p:nvPr/>
          </p:nvSpPr>
          <p:spPr>
            <a:xfrm>
              <a:off x="3200015" y="2536146"/>
              <a:ext cx="35208" cy="76008"/>
            </a:xfrm>
            <a:custGeom>
              <a:avLst/>
              <a:gdLst/>
              <a:ahLst/>
              <a:cxnLst/>
              <a:rect l="l" t="t" r="r" b="b"/>
              <a:pathLst>
                <a:path w="340" h="734" extrusionOk="0">
                  <a:moveTo>
                    <a:pt x="208" y="1"/>
                  </a:moveTo>
                  <a:cubicBezTo>
                    <a:pt x="166" y="1"/>
                    <a:pt x="124" y="21"/>
                    <a:pt x="106" y="66"/>
                  </a:cubicBezTo>
                  <a:cubicBezTo>
                    <a:pt x="83" y="248"/>
                    <a:pt x="60" y="431"/>
                    <a:pt x="15" y="591"/>
                  </a:cubicBezTo>
                  <a:cubicBezTo>
                    <a:pt x="0" y="675"/>
                    <a:pt x="74" y="734"/>
                    <a:pt x="137" y="734"/>
                  </a:cubicBezTo>
                  <a:cubicBezTo>
                    <a:pt x="176" y="734"/>
                    <a:pt x="211" y="711"/>
                    <a:pt x="220" y="659"/>
                  </a:cubicBezTo>
                  <a:cubicBezTo>
                    <a:pt x="266" y="476"/>
                    <a:pt x="288" y="317"/>
                    <a:pt x="311" y="134"/>
                  </a:cubicBezTo>
                  <a:cubicBezTo>
                    <a:pt x="339" y="50"/>
                    <a:pt x="274" y="1"/>
                    <a:pt x="208"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4" name="Google Shape;274;p20"/>
            <p:cNvSpPr/>
            <p:nvPr/>
          </p:nvSpPr>
          <p:spPr>
            <a:xfrm>
              <a:off x="3302326" y="2500938"/>
              <a:ext cx="48980" cy="74558"/>
            </a:xfrm>
            <a:custGeom>
              <a:avLst/>
              <a:gdLst/>
              <a:ahLst/>
              <a:cxnLst/>
              <a:rect l="l" t="t" r="r" b="b"/>
              <a:pathLst>
                <a:path w="473" h="720" extrusionOk="0">
                  <a:moveTo>
                    <a:pt x="138" y="1"/>
                  </a:moveTo>
                  <a:cubicBezTo>
                    <a:pt x="73" y="1"/>
                    <a:pt x="0" y="78"/>
                    <a:pt x="31" y="154"/>
                  </a:cubicBezTo>
                  <a:cubicBezTo>
                    <a:pt x="99" y="337"/>
                    <a:pt x="191" y="497"/>
                    <a:pt x="259" y="657"/>
                  </a:cubicBezTo>
                  <a:cubicBezTo>
                    <a:pt x="274" y="701"/>
                    <a:pt x="303" y="719"/>
                    <a:pt x="335" y="719"/>
                  </a:cubicBezTo>
                  <a:cubicBezTo>
                    <a:pt x="400" y="719"/>
                    <a:pt x="473" y="642"/>
                    <a:pt x="442" y="565"/>
                  </a:cubicBezTo>
                  <a:cubicBezTo>
                    <a:pt x="373" y="383"/>
                    <a:pt x="282" y="223"/>
                    <a:pt x="214" y="63"/>
                  </a:cubicBezTo>
                  <a:cubicBezTo>
                    <a:pt x="199" y="19"/>
                    <a:pt x="169" y="1"/>
                    <a:pt x="138"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5" name="Google Shape;275;p20"/>
            <p:cNvSpPr/>
            <p:nvPr/>
          </p:nvSpPr>
          <p:spPr>
            <a:xfrm>
              <a:off x="3224143" y="2433938"/>
              <a:ext cx="48463" cy="65859"/>
            </a:xfrm>
            <a:custGeom>
              <a:avLst/>
              <a:gdLst/>
              <a:ahLst/>
              <a:cxnLst/>
              <a:rect l="l" t="t" r="r" b="b"/>
              <a:pathLst>
                <a:path w="468" h="636" extrusionOk="0">
                  <a:moveTo>
                    <a:pt x="149" y="1"/>
                  </a:moveTo>
                  <a:cubicBezTo>
                    <a:pt x="82" y="1"/>
                    <a:pt x="0" y="82"/>
                    <a:pt x="33" y="162"/>
                  </a:cubicBezTo>
                  <a:lnTo>
                    <a:pt x="238" y="573"/>
                  </a:lnTo>
                  <a:cubicBezTo>
                    <a:pt x="260" y="617"/>
                    <a:pt x="293" y="635"/>
                    <a:pt x="327" y="635"/>
                  </a:cubicBezTo>
                  <a:cubicBezTo>
                    <a:pt x="398" y="635"/>
                    <a:pt x="467" y="552"/>
                    <a:pt x="421" y="459"/>
                  </a:cubicBezTo>
                  <a:cubicBezTo>
                    <a:pt x="352" y="322"/>
                    <a:pt x="284" y="185"/>
                    <a:pt x="215" y="48"/>
                  </a:cubicBezTo>
                  <a:cubicBezTo>
                    <a:pt x="202" y="15"/>
                    <a:pt x="177" y="1"/>
                    <a:pt x="149"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6" name="Google Shape;276;p20"/>
            <p:cNvSpPr/>
            <p:nvPr/>
          </p:nvSpPr>
          <p:spPr>
            <a:xfrm>
              <a:off x="3138608" y="2394899"/>
              <a:ext cx="31273" cy="57886"/>
            </a:xfrm>
            <a:custGeom>
              <a:avLst/>
              <a:gdLst/>
              <a:ahLst/>
              <a:cxnLst/>
              <a:rect l="l" t="t" r="r" b="b"/>
              <a:pathLst>
                <a:path w="302" h="559" extrusionOk="0">
                  <a:moveTo>
                    <a:pt x="177" y="0"/>
                  </a:moveTo>
                  <a:cubicBezTo>
                    <a:pt x="134" y="0"/>
                    <a:pt x="92" y="25"/>
                    <a:pt x="83" y="83"/>
                  </a:cubicBezTo>
                  <a:cubicBezTo>
                    <a:pt x="60" y="197"/>
                    <a:pt x="37" y="311"/>
                    <a:pt x="14" y="425"/>
                  </a:cubicBezTo>
                  <a:cubicBezTo>
                    <a:pt x="0" y="509"/>
                    <a:pt x="71" y="558"/>
                    <a:pt x="134" y="558"/>
                  </a:cubicBezTo>
                  <a:cubicBezTo>
                    <a:pt x="174" y="558"/>
                    <a:pt x="211" y="538"/>
                    <a:pt x="220" y="494"/>
                  </a:cubicBezTo>
                  <a:cubicBezTo>
                    <a:pt x="242" y="357"/>
                    <a:pt x="265" y="243"/>
                    <a:pt x="288" y="128"/>
                  </a:cubicBezTo>
                  <a:cubicBezTo>
                    <a:pt x="301" y="49"/>
                    <a:pt x="237" y="0"/>
                    <a:pt x="177" y="0"/>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7" name="Google Shape;277;p20"/>
            <p:cNvSpPr/>
            <p:nvPr/>
          </p:nvSpPr>
          <p:spPr>
            <a:xfrm>
              <a:off x="2901263" y="2181785"/>
              <a:ext cx="231750" cy="168376"/>
            </a:xfrm>
            <a:custGeom>
              <a:avLst/>
              <a:gdLst/>
              <a:ahLst/>
              <a:cxnLst/>
              <a:rect l="l" t="t" r="r" b="b"/>
              <a:pathLst>
                <a:path w="2238" h="1626" extrusionOk="0">
                  <a:moveTo>
                    <a:pt x="1199" y="1"/>
                  </a:moveTo>
                  <a:cubicBezTo>
                    <a:pt x="1165" y="1"/>
                    <a:pt x="1131" y="7"/>
                    <a:pt x="1096" y="18"/>
                  </a:cubicBezTo>
                  <a:cubicBezTo>
                    <a:pt x="914" y="41"/>
                    <a:pt x="708" y="109"/>
                    <a:pt x="526" y="269"/>
                  </a:cubicBezTo>
                  <a:cubicBezTo>
                    <a:pt x="138" y="566"/>
                    <a:pt x="1" y="1000"/>
                    <a:pt x="229" y="1251"/>
                  </a:cubicBezTo>
                  <a:cubicBezTo>
                    <a:pt x="320" y="1353"/>
                    <a:pt x="417" y="1399"/>
                    <a:pt x="531" y="1399"/>
                  </a:cubicBezTo>
                  <a:cubicBezTo>
                    <a:pt x="646" y="1399"/>
                    <a:pt x="777" y="1353"/>
                    <a:pt x="937" y="1273"/>
                  </a:cubicBezTo>
                  <a:cubicBezTo>
                    <a:pt x="1175" y="1540"/>
                    <a:pt x="1396" y="1625"/>
                    <a:pt x="1589" y="1625"/>
                  </a:cubicBezTo>
                  <a:cubicBezTo>
                    <a:pt x="1711" y="1625"/>
                    <a:pt x="1821" y="1591"/>
                    <a:pt x="1918" y="1547"/>
                  </a:cubicBezTo>
                  <a:cubicBezTo>
                    <a:pt x="2192" y="1365"/>
                    <a:pt x="2238" y="863"/>
                    <a:pt x="1987" y="452"/>
                  </a:cubicBezTo>
                  <a:cubicBezTo>
                    <a:pt x="1850" y="269"/>
                    <a:pt x="1667" y="155"/>
                    <a:pt x="1484" y="87"/>
                  </a:cubicBezTo>
                  <a:cubicBezTo>
                    <a:pt x="1439" y="41"/>
                    <a:pt x="1370" y="18"/>
                    <a:pt x="1302" y="18"/>
                  </a:cubicBezTo>
                  <a:cubicBezTo>
                    <a:pt x="1268" y="7"/>
                    <a:pt x="1233" y="1"/>
                    <a:pt x="1199"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8" name="Google Shape;278;p20"/>
            <p:cNvSpPr/>
            <p:nvPr/>
          </p:nvSpPr>
          <p:spPr>
            <a:xfrm>
              <a:off x="2901263" y="2181268"/>
              <a:ext cx="231750" cy="177385"/>
            </a:xfrm>
            <a:custGeom>
              <a:avLst/>
              <a:gdLst/>
              <a:ahLst/>
              <a:cxnLst/>
              <a:rect l="l" t="t" r="r" b="b"/>
              <a:pathLst>
                <a:path w="2238" h="1713" fill="none" extrusionOk="0">
                  <a:moveTo>
                    <a:pt x="1987" y="457"/>
                  </a:moveTo>
                  <a:cubicBezTo>
                    <a:pt x="1850" y="274"/>
                    <a:pt x="1667" y="160"/>
                    <a:pt x="1484" y="92"/>
                  </a:cubicBezTo>
                  <a:cubicBezTo>
                    <a:pt x="1439" y="46"/>
                    <a:pt x="1370" y="23"/>
                    <a:pt x="1302" y="23"/>
                  </a:cubicBezTo>
                  <a:cubicBezTo>
                    <a:pt x="1233" y="0"/>
                    <a:pt x="1165" y="0"/>
                    <a:pt x="1096" y="23"/>
                  </a:cubicBezTo>
                  <a:cubicBezTo>
                    <a:pt x="914" y="46"/>
                    <a:pt x="708" y="114"/>
                    <a:pt x="526" y="274"/>
                  </a:cubicBezTo>
                  <a:cubicBezTo>
                    <a:pt x="138" y="571"/>
                    <a:pt x="1" y="1005"/>
                    <a:pt x="229" y="1256"/>
                  </a:cubicBezTo>
                  <a:cubicBezTo>
                    <a:pt x="412" y="1461"/>
                    <a:pt x="617" y="1438"/>
                    <a:pt x="937" y="1278"/>
                  </a:cubicBezTo>
                  <a:cubicBezTo>
                    <a:pt x="1325" y="1712"/>
                    <a:pt x="1667" y="1667"/>
                    <a:pt x="1918" y="1552"/>
                  </a:cubicBezTo>
                  <a:cubicBezTo>
                    <a:pt x="2192" y="1370"/>
                    <a:pt x="2238" y="868"/>
                    <a:pt x="1987" y="457"/>
                  </a:cubicBez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79" name="Google Shape;279;p20"/>
            <p:cNvSpPr/>
            <p:nvPr/>
          </p:nvSpPr>
          <p:spPr>
            <a:xfrm>
              <a:off x="2832711" y="1880962"/>
              <a:ext cx="326294" cy="397331"/>
            </a:xfrm>
            <a:custGeom>
              <a:avLst/>
              <a:gdLst/>
              <a:ahLst/>
              <a:cxnLst/>
              <a:rect l="l" t="t" r="r" b="b"/>
              <a:pathLst>
                <a:path w="3151" h="3837" extrusionOk="0">
                  <a:moveTo>
                    <a:pt x="1475" y="1"/>
                  </a:moveTo>
                  <a:cubicBezTo>
                    <a:pt x="1463" y="1"/>
                    <a:pt x="1451" y="1"/>
                    <a:pt x="1439" y="1"/>
                  </a:cubicBezTo>
                  <a:lnTo>
                    <a:pt x="777" y="24"/>
                  </a:lnTo>
                  <a:cubicBezTo>
                    <a:pt x="343" y="47"/>
                    <a:pt x="1" y="458"/>
                    <a:pt x="1" y="960"/>
                  </a:cubicBezTo>
                  <a:lnTo>
                    <a:pt x="46" y="2010"/>
                  </a:lnTo>
                  <a:cubicBezTo>
                    <a:pt x="69" y="2512"/>
                    <a:pt x="435" y="2900"/>
                    <a:pt x="891" y="2900"/>
                  </a:cubicBezTo>
                  <a:lnTo>
                    <a:pt x="1256" y="2877"/>
                  </a:lnTo>
                  <a:lnTo>
                    <a:pt x="1279" y="3425"/>
                  </a:lnTo>
                  <a:cubicBezTo>
                    <a:pt x="1302" y="3653"/>
                    <a:pt x="1484" y="3836"/>
                    <a:pt x="1713" y="3836"/>
                  </a:cubicBezTo>
                  <a:lnTo>
                    <a:pt x="1987" y="3836"/>
                  </a:lnTo>
                  <a:cubicBezTo>
                    <a:pt x="2215" y="3813"/>
                    <a:pt x="2398" y="3631"/>
                    <a:pt x="2375" y="3402"/>
                  </a:cubicBezTo>
                  <a:lnTo>
                    <a:pt x="2352" y="2763"/>
                  </a:lnTo>
                  <a:lnTo>
                    <a:pt x="2352" y="2740"/>
                  </a:lnTo>
                  <a:lnTo>
                    <a:pt x="2329" y="2101"/>
                  </a:lnTo>
                  <a:cubicBezTo>
                    <a:pt x="2329" y="2101"/>
                    <a:pt x="2329" y="2079"/>
                    <a:pt x="2329" y="2079"/>
                  </a:cubicBezTo>
                  <a:cubicBezTo>
                    <a:pt x="2420" y="2124"/>
                    <a:pt x="2534" y="2147"/>
                    <a:pt x="2649" y="2147"/>
                  </a:cubicBezTo>
                  <a:cubicBezTo>
                    <a:pt x="2922" y="2147"/>
                    <a:pt x="3151" y="1896"/>
                    <a:pt x="3151" y="1599"/>
                  </a:cubicBezTo>
                  <a:cubicBezTo>
                    <a:pt x="3151" y="1325"/>
                    <a:pt x="2900" y="1097"/>
                    <a:pt x="2603" y="1097"/>
                  </a:cubicBezTo>
                  <a:cubicBezTo>
                    <a:pt x="2489" y="1097"/>
                    <a:pt x="2375" y="1143"/>
                    <a:pt x="2306" y="1211"/>
                  </a:cubicBezTo>
                  <a:lnTo>
                    <a:pt x="2283" y="892"/>
                  </a:lnTo>
                  <a:cubicBezTo>
                    <a:pt x="2261" y="403"/>
                    <a:pt x="1915" y="1"/>
                    <a:pt x="1475"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0" name="Google Shape;280;p20"/>
            <p:cNvSpPr/>
            <p:nvPr/>
          </p:nvSpPr>
          <p:spPr>
            <a:xfrm>
              <a:off x="2832711" y="1878684"/>
              <a:ext cx="326294" cy="399609"/>
            </a:xfrm>
            <a:custGeom>
              <a:avLst/>
              <a:gdLst/>
              <a:ahLst/>
              <a:cxnLst/>
              <a:rect l="l" t="t" r="r" b="b"/>
              <a:pathLst>
                <a:path w="3151" h="3859" fill="none" extrusionOk="0">
                  <a:moveTo>
                    <a:pt x="2603" y="1119"/>
                  </a:moveTo>
                  <a:cubicBezTo>
                    <a:pt x="2489" y="1119"/>
                    <a:pt x="2375" y="1165"/>
                    <a:pt x="2306" y="1233"/>
                  </a:cubicBezTo>
                  <a:lnTo>
                    <a:pt x="2283" y="914"/>
                  </a:lnTo>
                  <a:cubicBezTo>
                    <a:pt x="2261" y="411"/>
                    <a:pt x="1895" y="1"/>
                    <a:pt x="1439" y="23"/>
                  </a:cubicBezTo>
                  <a:lnTo>
                    <a:pt x="777" y="46"/>
                  </a:lnTo>
                  <a:cubicBezTo>
                    <a:pt x="343" y="69"/>
                    <a:pt x="1" y="480"/>
                    <a:pt x="1" y="982"/>
                  </a:cubicBezTo>
                  <a:lnTo>
                    <a:pt x="46" y="2032"/>
                  </a:lnTo>
                  <a:cubicBezTo>
                    <a:pt x="69" y="2534"/>
                    <a:pt x="435" y="2922"/>
                    <a:pt x="891" y="2922"/>
                  </a:cubicBezTo>
                  <a:lnTo>
                    <a:pt x="1256" y="2899"/>
                  </a:lnTo>
                  <a:lnTo>
                    <a:pt x="1279" y="3447"/>
                  </a:lnTo>
                  <a:cubicBezTo>
                    <a:pt x="1302" y="3675"/>
                    <a:pt x="1484" y="3858"/>
                    <a:pt x="1713" y="3858"/>
                  </a:cubicBezTo>
                  <a:lnTo>
                    <a:pt x="1987" y="3858"/>
                  </a:lnTo>
                  <a:cubicBezTo>
                    <a:pt x="2215" y="3835"/>
                    <a:pt x="2398" y="3653"/>
                    <a:pt x="2375" y="3424"/>
                  </a:cubicBezTo>
                  <a:lnTo>
                    <a:pt x="2352" y="2785"/>
                  </a:lnTo>
                  <a:lnTo>
                    <a:pt x="2352" y="2762"/>
                  </a:lnTo>
                  <a:lnTo>
                    <a:pt x="2329" y="2123"/>
                  </a:lnTo>
                  <a:cubicBezTo>
                    <a:pt x="2329" y="2123"/>
                    <a:pt x="2329" y="2101"/>
                    <a:pt x="2329" y="2101"/>
                  </a:cubicBezTo>
                  <a:cubicBezTo>
                    <a:pt x="2420" y="2146"/>
                    <a:pt x="2534" y="2169"/>
                    <a:pt x="2649" y="2169"/>
                  </a:cubicBezTo>
                  <a:cubicBezTo>
                    <a:pt x="2922" y="2169"/>
                    <a:pt x="3151" y="1918"/>
                    <a:pt x="3151" y="1621"/>
                  </a:cubicBezTo>
                  <a:cubicBezTo>
                    <a:pt x="3151" y="1347"/>
                    <a:pt x="2900" y="1119"/>
                    <a:pt x="2603" y="1119"/>
                  </a:cubicBez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1" name="Google Shape;281;p20"/>
            <p:cNvSpPr/>
            <p:nvPr/>
          </p:nvSpPr>
          <p:spPr>
            <a:xfrm>
              <a:off x="3071505" y="2020552"/>
              <a:ext cx="37900" cy="37900"/>
            </a:xfrm>
            <a:custGeom>
              <a:avLst/>
              <a:gdLst/>
              <a:ahLst/>
              <a:cxnLst/>
              <a:rect l="l" t="t" r="r" b="b"/>
              <a:pathLst>
                <a:path w="366" h="366" fill="none" extrusionOk="0">
                  <a:moveTo>
                    <a:pt x="23" y="365"/>
                  </a:moveTo>
                  <a:cubicBezTo>
                    <a:pt x="23" y="365"/>
                    <a:pt x="0" y="0"/>
                    <a:pt x="365" y="23"/>
                  </a:cubicBez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2" name="Google Shape;282;p20"/>
            <p:cNvSpPr/>
            <p:nvPr/>
          </p:nvSpPr>
          <p:spPr>
            <a:xfrm>
              <a:off x="2941442" y="1996839"/>
              <a:ext cx="30859" cy="30859"/>
            </a:xfrm>
            <a:custGeom>
              <a:avLst/>
              <a:gdLst/>
              <a:ahLst/>
              <a:cxnLst/>
              <a:rect l="l" t="t" r="r" b="b"/>
              <a:pathLst>
                <a:path w="298" h="298" extrusionOk="0">
                  <a:moveTo>
                    <a:pt x="138" y="1"/>
                  </a:moveTo>
                  <a:cubicBezTo>
                    <a:pt x="69" y="1"/>
                    <a:pt x="1" y="69"/>
                    <a:pt x="1" y="161"/>
                  </a:cubicBezTo>
                  <a:cubicBezTo>
                    <a:pt x="1" y="229"/>
                    <a:pt x="69" y="298"/>
                    <a:pt x="161" y="298"/>
                  </a:cubicBezTo>
                  <a:cubicBezTo>
                    <a:pt x="252" y="298"/>
                    <a:pt x="298" y="229"/>
                    <a:pt x="298" y="138"/>
                  </a:cubicBezTo>
                  <a:cubicBezTo>
                    <a:pt x="298" y="69"/>
                    <a:pt x="229" y="1"/>
                    <a:pt x="138" y="1"/>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3" name="Google Shape;283;p20"/>
            <p:cNvSpPr/>
            <p:nvPr/>
          </p:nvSpPr>
          <p:spPr>
            <a:xfrm>
              <a:off x="2844516" y="1999220"/>
              <a:ext cx="26199" cy="28477"/>
            </a:xfrm>
            <a:custGeom>
              <a:avLst/>
              <a:gdLst/>
              <a:ahLst/>
              <a:cxnLst/>
              <a:rect l="l" t="t" r="r" b="b"/>
              <a:pathLst>
                <a:path w="253" h="275" extrusionOk="0">
                  <a:moveTo>
                    <a:pt x="115" y="1"/>
                  </a:moveTo>
                  <a:cubicBezTo>
                    <a:pt x="47" y="1"/>
                    <a:pt x="1" y="69"/>
                    <a:pt x="1" y="138"/>
                  </a:cubicBezTo>
                  <a:cubicBezTo>
                    <a:pt x="1" y="206"/>
                    <a:pt x="69" y="275"/>
                    <a:pt x="138" y="275"/>
                  </a:cubicBezTo>
                  <a:cubicBezTo>
                    <a:pt x="206" y="252"/>
                    <a:pt x="252" y="206"/>
                    <a:pt x="252" y="138"/>
                  </a:cubicBezTo>
                  <a:cubicBezTo>
                    <a:pt x="252" y="69"/>
                    <a:pt x="184" y="1"/>
                    <a:pt x="115" y="1"/>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4" name="Google Shape;284;p20"/>
            <p:cNvSpPr/>
            <p:nvPr/>
          </p:nvSpPr>
          <p:spPr>
            <a:xfrm>
              <a:off x="2949209" y="1972814"/>
              <a:ext cx="36658" cy="17604"/>
            </a:xfrm>
            <a:custGeom>
              <a:avLst/>
              <a:gdLst/>
              <a:ahLst/>
              <a:cxnLst/>
              <a:rect l="l" t="t" r="r" b="b"/>
              <a:pathLst>
                <a:path w="354" h="170" extrusionOk="0">
                  <a:moveTo>
                    <a:pt x="45" y="0"/>
                  </a:moveTo>
                  <a:cubicBezTo>
                    <a:pt x="12" y="0"/>
                    <a:pt x="1" y="53"/>
                    <a:pt x="40" y="73"/>
                  </a:cubicBezTo>
                  <a:cubicBezTo>
                    <a:pt x="131" y="96"/>
                    <a:pt x="200" y="119"/>
                    <a:pt x="268" y="164"/>
                  </a:cubicBezTo>
                  <a:cubicBezTo>
                    <a:pt x="275" y="168"/>
                    <a:pt x="281" y="169"/>
                    <a:pt x="287" y="169"/>
                  </a:cubicBezTo>
                  <a:cubicBezTo>
                    <a:pt x="325" y="169"/>
                    <a:pt x="353" y="116"/>
                    <a:pt x="314" y="96"/>
                  </a:cubicBezTo>
                  <a:cubicBezTo>
                    <a:pt x="223" y="50"/>
                    <a:pt x="154" y="27"/>
                    <a:pt x="63" y="5"/>
                  </a:cubicBezTo>
                  <a:cubicBezTo>
                    <a:pt x="56" y="1"/>
                    <a:pt x="50" y="0"/>
                    <a:pt x="45" y="0"/>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5" name="Google Shape;285;p20"/>
            <p:cNvSpPr/>
            <p:nvPr/>
          </p:nvSpPr>
          <p:spPr>
            <a:xfrm>
              <a:off x="2837474" y="1982652"/>
              <a:ext cx="37900" cy="9630"/>
            </a:xfrm>
            <a:custGeom>
              <a:avLst/>
              <a:gdLst/>
              <a:ahLst/>
              <a:cxnLst/>
              <a:rect l="l" t="t" r="r" b="b"/>
              <a:pathLst>
                <a:path w="366" h="93" extrusionOk="0">
                  <a:moveTo>
                    <a:pt x="320" y="1"/>
                  </a:moveTo>
                  <a:cubicBezTo>
                    <a:pt x="229" y="1"/>
                    <a:pt x="137" y="1"/>
                    <a:pt x="46" y="24"/>
                  </a:cubicBezTo>
                  <a:cubicBezTo>
                    <a:pt x="0" y="24"/>
                    <a:pt x="23" y="92"/>
                    <a:pt x="69" y="92"/>
                  </a:cubicBezTo>
                  <a:cubicBezTo>
                    <a:pt x="160" y="69"/>
                    <a:pt x="229" y="69"/>
                    <a:pt x="320" y="69"/>
                  </a:cubicBezTo>
                  <a:cubicBezTo>
                    <a:pt x="366" y="69"/>
                    <a:pt x="366" y="1"/>
                    <a:pt x="320" y="1"/>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6" name="Google Shape;286;p20"/>
            <p:cNvSpPr/>
            <p:nvPr/>
          </p:nvSpPr>
          <p:spPr>
            <a:xfrm>
              <a:off x="2880035" y="1994353"/>
              <a:ext cx="30859" cy="54676"/>
            </a:xfrm>
            <a:custGeom>
              <a:avLst/>
              <a:gdLst/>
              <a:ahLst/>
              <a:cxnLst/>
              <a:rect l="l" t="t" r="r" b="b"/>
              <a:pathLst>
                <a:path w="298" h="528" extrusionOk="0">
                  <a:moveTo>
                    <a:pt x="46" y="413"/>
                  </a:moveTo>
                  <a:cubicBezTo>
                    <a:pt x="52" y="413"/>
                    <a:pt x="56" y="414"/>
                    <a:pt x="60" y="417"/>
                  </a:cubicBezTo>
                  <a:lnTo>
                    <a:pt x="60" y="417"/>
                  </a:lnTo>
                  <a:cubicBezTo>
                    <a:pt x="55" y="416"/>
                    <a:pt x="51" y="414"/>
                    <a:pt x="46" y="413"/>
                  </a:cubicBezTo>
                  <a:close/>
                  <a:moveTo>
                    <a:pt x="221" y="0"/>
                  </a:moveTo>
                  <a:cubicBezTo>
                    <a:pt x="207" y="0"/>
                    <a:pt x="192" y="7"/>
                    <a:pt x="183" y="25"/>
                  </a:cubicBezTo>
                  <a:cubicBezTo>
                    <a:pt x="160" y="162"/>
                    <a:pt x="92" y="299"/>
                    <a:pt x="23" y="413"/>
                  </a:cubicBezTo>
                  <a:cubicBezTo>
                    <a:pt x="0" y="436"/>
                    <a:pt x="23" y="459"/>
                    <a:pt x="46" y="481"/>
                  </a:cubicBezTo>
                  <a:cubicBezTo>
                    <a:pt x="114" y="504"/>
                    <a:pt x="160" y="504"/>
                    <a:pt x="229" y="527"/>
                  </a:cubicBezTo>
                  <a:cubicBezTo>
                    <a:pt x="274" y="527"/>
                    <a:pt x="297" y="459"/>
                    <a:pt x="251" y="459"/>
                  </a:cubicBezTo>
                  <a:cubicBezTo>
                    <a:pt x="198" y="441"/>
                    <a:pt x="144" y="437"/>
                    <a:pt x="90" y="425"/>
                  </a:cubicBezTo>
                  <a:lnTo>
                    <a:pt x="90" y="425"/>
                  </a:lnTo>
                  <a:cubicBezTo>
                    <a:pt x="168" y="299"/>
                    <a:pt x="210" y="173"/>
                    <a:pt x="251" y="48"/>
                  </a:cubicBezTo>
                  <a:cubicBezTo>
                    <a:pt x="266" y="20"/>
                    <a:pt x="245" y="0"/>
                    <a:pt x="221" y="0"/>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7" name="Google Shape;287;p20"/>
            <p:cNvSpPr/>
            <p:nvPr/>
          </p:nvSpPr>
          <p:spPr>
            <a:xfrm>
              <a:off x="2809101" y="1800605"/>
              <a:ext cx="345244" cy="217667"/>
            </a:xfrm>
            <a:custGeom>
              <a:avLst/>
              <a:gdLst/>
              <a:ahLst/>
              <a:cxnLst/>
              <a:rect l="l" t="t" r="r" b="b"/>
              <a:pathLst>
                <a:path w="3334" h="2102" extrusionOk="0">
                  <a:moveTo>
                    <a:pt x="1761" y="1"/>
                  </a:moveTo>
                  <a:cubicBezTo>
                    <a:pt x="1422" y="1"/>
                    <a:pt x="1069" y="115"/>
                    <a:pt x="731" y="344"/>
                  </a:cubicBezTo>
                  <a:cubicBezTo>
                    <a:pt x="1" y="800"/>
                    <a:pt x="46" y="1508"/>
                    <a:pt x="92" y="1622"/>
                  </a:cubicBezTo>
                  <a:cubicBezTo>
                    <a:pt x="115" y="1668"/>
                    <a:pt x="160" y="1713"/>
                    <a:pt x="229" y="1736"/>
                  </a:cubicBezTo>
                  <a:cubicBezTo>
                    <a:pt x="297" y="1736"/>
                    <a:pt x="411" y="1736"/>
                    <a:pt x="617" y="1668"/>
                  </a:cubicBezTo>
                  <a:cubicBezTo>
                    <a:pt x="1187" y="1531"/>
                    <a:pt x="1553" y="1006"/>
                    <a:pt x="1553" y="1006"/>
                  </a:cubicBezTo>
                  <a:lnTo>
                    <a:pt x="1553" y="1006"/>
                  </a:lnTo>
                  <a:cubicBezTo>
                    <a:pt x="1553" y="1006"/>
                    <a:pt x="1507" y="1097"/>
                    <a:pt x="1712" y="1531"/>
                  </a:cubicBezTo>
                  <a:cubicBezTo>
                    <a:pt x="1872" y="1827"/>
                    <a:pt x="2260" y="2010"/>
                    <a:pt x="2443" y="2101"/>
                  </a:cubicBezTo>
                  <a:cubicBezTo>
                    <a:pt x="2511" y="2010"/>
                    <a:pt x="2648" y="1896"/>
                    <a:pt x="2831" y="1873"/>
                  </a:cubicBezTo>
                  <a:cubicBezTo>
                    <a:pt x="2945" y="1873"/>
                    <a:pt x="3105" y="1942"/>
                    <a:pt x="3196" y="2010"/>
                  </a:cubicBezTo>
                  <a:cubicBezTo>
                    <a:pt x="3333" y="1713"/>
                    <a:pt x="3287" y="914"/>
                    <a:pt x="2785" y="412"/>
                  </a:cubicBezTo>
                  <a:cubicBezTo>
                    <a:pt x="2487" y="138"/>
                    <a:pt x="2133" y="1"/>
                    <a:pt x="1761" y="1"/>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8" name="Google Shape;288;p20"/>
            <p:cNvSpPr/>
            <p:nvPr/>
          </p:nvSpPr>
          <p:spPr>
            <a:xfrm>
              <a:off x="2877653" y="2090244"/>
              <a:ext cx="56850" cy="31480"/>
            </a:xfrm>
            <a:custGeom>
              <a:avLst/>
              <a:gdLst/>
              <a:ahLst/>
              <a:cxnLst/>
              <a:rect l="l" t="t" r="r" b="b"/>
              <a:pathLst>
                <a:path w="549" h="304" extrusionOk="0">
                  <a:moveTo>
                    <a:pt x="514" y="0"/>
                  </a:moveTo>
                  <a:cubicBezTo>
                    <a:pt x="497" y="0"/>
                    <a:pt x="480" y="12"/>
                    <a:pt x="480" y="35"/>
                  </a:cubicBezTo>
                  <a:cubicBezTo>
                    <a:pt x="468" y="160"/>
                    <a:pt x="377" y="223"/>
                    <a:pt x="283" y="223"/>
                  </a:cubicBezTo>
                  <a:cubicBezTo>
                    <a:pt x="189" y="223"/>
                    <a:pt x="92" y="160"/>
                    <a:pt x="69" y="35"/>
                  </a:cubicBezTo>
                  <a:cubicBezTo>
                    <a:pt x="69" y="17"/>
                    <a:pt x="59" y="10"/>
                    <a:pt x="47" y="10"/>
                  </a:cubicBezTo>
                  <a:cubicBezTo>
                    <a:pt x="27" y="10"/>
                    <a:pt x="1" y="29"/>
                    <a:pt x="1" y="58"/>
                  </a:cubicBezTo>
                  <a:cubicBezTo>
                    <a:pt x="23" y="223"/>
                    <a:pt x="146" y="303"/>
                    <a:pt x="270" y="303"/>
                  </a:cubicBezTo>
                  <a:cubicBezTo>
                    <a:pt x="403" y="303"/>
                    <a:pt x="537" y="212"/>
                    <a:pt x="548" y="35"/>
                  </a:cubicBezTo>
                  <a:cubicBezTo>
                    <a:pt x="548" y="12"/>
                    <a:pt x="531" y="0"/>
                    <a:pt x="514" y="0"/>
                  </a:cubicBezTo>
                  <a:close/>
                </a:path>
              </a:pathLst>
            </a:custGeom>
            <a:solidFill>
              <a:srgbClr val="0000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89" name="Google Shape;289;p20"/>
            <p:cNvSpPr/>
            <p:nvPr/>
          </p:nvSpPr>
          <p:spPr>
            <a:xfrm>
              <a:off x="2104730" y="3646654"/>
              <a:ext cx="165580" cy="219946"/>
            </a:xfrm>
            <a:custGeom>
              <a:avLst/>
              <a:gdLst/>
              <a:ahLst/>
              <a:cxnLst/>
              <a:rect l="l" t="t" r="r" b="b"/>
              <a:pathLst>
                <a:path w="1599" h="2124" extrusionOk="0">
                  <a:moveTo>
                    <a:pt x="1" y="1"/>
                  </a:moveTo>
                  <a:lnTo>
                    <a:pt x="69" y="1941"/>
                  </a:lnTo>
                  <a:lnTo>
                    <a:pt x="1553" y="2124"/>
                  </a:lnTo>
                  <a:lnTo>
                    <a:pt x="1598" y="24"/>
                  </a:lnTo>
                  <a:lnTo>
                    <a:pt x="1" y="1"/>
                  </a:ln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0" name="Google Shape;290;p20"/>
            <p:cNvSpPr/>
            <p:nvPr/>
          </p:nvSpPr>
          <p:spPr>
            <a:xfrm>
              <a:off x="2104730" y="3646654"/>
              <a:ext cx="165580" cy="219946"/>
            </a:xfrm>
            <a:custGeom>
              <a:avLst/>
              <a:gdLst/>
              <a:ahLst/>
              <a:cxnLst/>
              <a:rect l="l" t="t" r="r" b="b"/>
              <a:pathLst>
                <a:path w="1599" h="2124" fill="none" extrusionOk="0">
                  <a:moveTo>
                    <a:pt x="1" y="1"/>
                  </a:moveTo>
                  <a:lnTo>
                    <a:pt x="69" y="1941"/>
                  </a:lnTo>
                  <a:lnTo>
                    <a:pt x="1553" y="2124"/>
                  </a:lnTo>
                  <a:lnTo>
                    <a:pt x="1598" y="24"/>
                  </a:ln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1" name="Google Shape;291;p20"/>
            <p:cNvSpPr/>
            <p:nvPr/>
          </p:nvSpPr>
          <p:spPr>
            <a:xfrm>
              <a:off x="2128341" y="3646654"/>
              <a:ext cx="12012" cy="205759"/>
            </a:xfrm>
            <a:custGeom>
              <a:avLst/>
              <a:gdLst/>
              <a:ahLst/>
              <a:cxnLst/>
              <a:rect l="l" t="t" r="r" b="b"/>
              <a:pathLst>
                <a:path w="116" h="1987" fill="none" extrusionOk="0">
                  <a:moveTo>
                    <a:pt x="1" y="1"/>
                  </a:moveTo>
                  <a:lnTo>
                    <a:pt x="115" y="1987"/>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2" name="Google Shape;292;p20"/>
            <p:cNvSpPr/>
            <p:nvPr/>
          </p:nvSpPr>
          <p:spPr>
            <a:xfrm>
              <a:off x="2166241" y="3646654"/>
              <a:ext cx="11909" cy="205759"/>
            </a:xfrm>
            <a:custGeom>
              <a:avLst/>
              <a:gdLst/>
              <a:ahLst/>
              <a:cxnLst/>
              <a:rect l="l" t="t" r="r" b="b"/>
              <a:pathLst>
                <a:path w="115" h="1987" fill="none" extrusionOk="0">
                  <a:moveTo>
                    <a:pt x="0" y="1"/>
                  </a:moveTo>
                  <a:lnTo>
                    <a:pt x="114" y="1987"/>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3" name="Google Shape;293;p20"/>
            <p:cNvSpPr/>
            <p:nvPr/>
          </p:nvSpPr>
          <p:spPr>
            <a:xfrm>
              <a:off x="2199275" y="3644376"/>
              <a:ext cx="4867" cy="210419"/>
            </a:xfrm>
            <a:custGeom>
              <a:avLst/>
              <a:gdLst/>
              <a:ahLst/>
              <a:cxnLst/>
              <a:rect l="l" t="t" r="r" b="b"/>
              <a:pathLst>
                <a:path w="47" h="2032" fill="none" extrusionOk="0">
                  <a:moveTo>
                    <a:pt x="1" y="0"/>
                  </a:moveTo>
                  <a:lnTo>
                    <a:pt x="46" y="2032"/>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4" name="Google Shape;294;p20"/>
            <p:cNvSpPr/>
            <p:nvPr/>
          </p:nvSpPr>
          <p:spPr>
            <a:xfrm>
              <a:off x="2230030" y="3646654"/>
              <a:ext cx="4867" cy="210522"/>
            </a:xfrm>
            <a:custGeom>
              <a:avLst/>
              <a:gdLst/>
              <a:ahLst/>
              <a:cxnLst/>
              <a:rect l="l" t="t" r="r" b="b"/>
              <a:pathLst>
                <a:path w="47" h="2033" fill="none" extrusionOk="0">
                  <a:moveTo>
                    <a:pt x="0" y="1"/>
                  </a:moveTo>
                  <a:lnTo>
                    <a:pt x="46" y="2032"/>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823479" y="3805091"/>
              <a:ext cx="494049" cy="302580"/>
            </a:xfrm>
            <a:custGeom>
              <a:avLst/>
              <a:gdLst/>
              <a:ahLst/>
              <a:cxnLst/>
              <a:rect l="l" t="t" r="r" b="b"/>
              <a:pathLst>
                <a:path w="4771" h="2922" extrusionOk="0">
                  <a:moveTo>
                    <a:pt x="4611" y="0"/>
                  </a:moveTo>
                  <a:lnTo>
                    <a:pt x="2374" y="206"/>
                  </a:lnTo>
                  <a:lnTo>
                    <a:pt x="2329" y="1301"/>
                  </a:lnTo>
                  <a:lnTo>
                    <a:pt x="0" y="2922"/>
                  </a:lnTo>
                  <a:lnTo>
                    <a:pt x="4771" y="2831"/>
                  </a:lnTo>
                  <a:lnTo>
                    <a:pt x="4611" y="0"/>
                  </a:ln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823479" y="3805091"/>
              <a:ext cx="494049" cy="302580"/>
            </a:xfrm>
            <a:custGeom>
              <a:avLst/>
              <a:gdLst/>
              <a:ahLst/>
              <a:cxnLst/>
              <a:rect l="l" t="t" r="r" b="b"/>
              <a:pathLst>
                <a:path w="4771" h="2922" fill="none" extrusionOk="0">
                  <a:moveTo>
                    <a:pt x="0" y="2922"/>
                  </a:moveTo>
                  <a:lnTo>
                    <a:pt x="4771" y="2831"/>
                  </a:lnTo>
                  <a:lnTo>
                    <a:pt x="4611" y="0"/>
                  </a:lnTo>
                  <a:lnTo>
                    <a:pt x="2374" y="206"/>
                  </a:lnTo>
                  <a:lnTo>
                    <a:pt x="2329" y="1301"/>
                  </a:ln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967626" y="3982375"/>
              <a:ext cx="30859" cy="66274"/>
            </a:xfrm>
            <a:custGeom>
              <a:avLst/>
              <a:gdLst/>
              <a:ahLst/>
              <a:cxnLst/>
              <a:rect l="l" t="t" r="r" b="b"/>
              <a:pathLst>
                <a:path w="298" h="640" fill="none" extrusionOk="0">
                  <a:moveTo>
                    <a:pt x="1" y="0"/>
                  </a:moveTo>
                  <a:lnTo>
                    <a:pt x="298" y="639"/>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8" name="Google Shape;298;p20"/>
            <p:cNvSpPr/>
            <p:nvPr/>
          </p:nvSpPr>
          <p:spPr>
            <a:xfrm>
              <a:off x="2012568" y="3956383"/>
              <a:ext cx="30859" cy="66274"/>
            </a:xfrm>
            <a:custGeom>
              <a:avLst/>
              <a:gdLst/>
              <a:ahLst/>
              <a:cxnLst/>
              <a:rect l="l" t="t" r="r" b="b"/>
              <a:pathLst>
                <a:path w="298" h="640" fill="none" extrusionOk="0">
                  <a:moveTo>
                    <a:pt x="0" y="0"/>
                  </a:moveTo>
                  <a:lnTo>
                    <a:pt x="297" y="639"/>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918024" y="3800328"/>
              <a:ext cx="127784" cy="144249"/>
            </a:xfrm>
            <a:custGeom>
              <a:avLst/>
              <a:gdLst/>
              <a:ahLst/>
              <a:cxnLst/>
              <a:rect l="l" t="t" r="r" b="b"/>
              <a:pathLst>
                <a:path w="1234" h="1393" fill="none" extrusionOk="0">
                  <a:moveTo>
                    <a:pt x="1233" y="1393"/>
                  </a:moveTo>
                  <a:cubicBezTo>
                    <a:pt x="1233" y="1393"/>
                    <a:pt x="0" y="914"/>
                    <a:pt x="183" y="571"/>
                  </a:cubicBezTo>
                  <a:cubicBezTo>
                    <a:pt x="503" y="1"/>
                    <a:pt x="1233" y="1393"/>
                    <a:pt x="1233" y="1393"/>
                  </a:cubicBezTo>
                  <a:close/>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0" name="Google Shape;300;p20"/>
            <p:cNvSpPr/>
            <p:nvPr/>
          </p:nvSpPr>
          <p:spPr>
            <a:xfrm>
              <a:off x="2014950" y="3823938"/>
              <a:ext cx="33137" cy="123020"/>
            </a:xfrm>
            <a:custGeom>
              <a:avLst/>
              <a:gdLst/>
              <a:ahLst/>
              <a:cxnLst/>
              <a:rect l="l" t="t" r="r" b="b"/>
              <a:pathLst>
                <a:path w="320" h="1188" fill="none" extrusionOk="0">
                  <a:moveTo>
                    <a:pt x="0" y="1"/>
                  </a:moveTo>
                  <a:lnTo>
                    <a:pt x="320" y="1188"/>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1" name="Google Shape;301;p20"/>
            <p:cNvSpPr/>
            <p:nvPr/>
          </p:nvSpPr>
          <p:spPr>
            <a:xfrm>
              <a:off x="2118917" y="3890005"/>
              <a:ext cx="120639" cy="118568"/>
            </a:xfrm>
            <a:custGeom>
              <a:avLst/>
              <a:gdLst/>
              <a:ahLst/>
              <a:cxnLst/>
              <a:rect l="l" t="t" r="r" b="b"/>
              <a:pathLst>
                <a:path w="1165" h="1145" extrusionOk="0">
                  <a:moveTo>
                    <a:pt x="609" y="0"/>
                  </a:moveTo>
                  <a:cubicBezTo>
                    <a:pt x="596" y="0"/>
                    <a:pt x="584" y="1"/>
                    <a:pt x="571" y="2"/>
                  </a:cubicBezTo>
                  <a:cubicBezTo>
                    <a:pt x="252" y="2"/>
                    <a:pt x="1" y="276"/>
                    <a:pt x="1" y="595"/>
                  </a:cubicBezTo>
                  <a:cubicBezTo>
                    <a:pt x="22" y="901"/>
                    <a:pt x="254" y="1145"/>
                    <a:pt x="554" y="1145"/>
                  </a:cubicBezTo>
                  <a:cubicBezTo>
                    <a:pt x="567" y="1145"/>
                    <a:pt x="581" y="1144"/>
                    <a:pt x="594" y="1143"/>
                  </a:cubicBezTo>
                  <a:cubicBezTo>
                    <a:pt x="914" y="1143"/>
                    <a:pt x="1165" y="869"/>
                    <a:pt x="1165" y="550"/>
                  </a:cubicBezTo>
                  <a:cubicBezTo>
                    <a:pt x="1143" y="244"/>
                    <a:pt x="891" y="0"/>
                    <a:pt x="609" y="0"/>
                  </a:cubicBezTo>
                  <a:close/>
                </a:path>
              </a:pathLst>
            </a:custGeom>
            <a:solidFill>
              <a:srgbClr val="FF99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2" name="Google Shape;302;p20"/>
            <p:cNvSpPr/>
            <p:nvPr/>
          </p:nvSpPr>
          <p:spPr>
            <a:xfrm>
              <a:off x="1601254" y="3207069"/>
              <a:ext cx="248319" cy="271929"/>
            </a:xfrm>
            <a:custGeom>
              <a:avLst/>
              <a:gdLst/>
              <a:ahLst/>
              <a:cxnLst/>
              <a:rect l="l" t="t" r="r" b="b"/>
              <a:pathLst>
                <a:path w="2398" h="2626" extrusionOk="0">
                  <a:moveTo>
                    <a:pt x="1256" y="0"/>
                  </a:moveTo>
                  <a:lnTo>
                    <a:pt x="1" y="1484"/>
                  </a:lnTo>
                  <a:lnTo>
                    <a:pt x="982" y="2625"/>
                  </a:lnTo>
                  <a:lnTo>
                    <a:pt x="2398" y="1096"/>
                  </a:lnTo>
                  <a:lnTo>
                    <a:pt x="1256" y="0"/>
                  </a:ln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601254" y="3207069"/>
              <a:ext cx="248319" cy="271929"/>
            </a:xfrm>
            <a:custGeom>
              <a:avLst/>
              <a:gdLst/>
              <a:ahLst/>
              <a:cxnLst/>
              <a:rect l="l" t="t" r="r" b="b"/>
              <a:pathLst>
                <a:path w="2398" h="2626" fill="none" extrusionOk="0">
                  <a:moveTo>
                    <a:pt x="1256" y="0"/>
                  </a:moveTo>
                  <a:lnTo>
                    <a:pt x="1" y="1484"/>
                  </a:lnTo>
                  <a:lnTo>
                    <a:pt x="982" y="2625"/>
                  </a:lnTo>
                  <a:lnTo>
                    <a:pt x="2398" y="1096"/>
                  </a:ln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620204" y="3223638"/>
              <a:ext cx="127784" cy="160817"/>
            </a:xfrm>
            <a:custGeom>
              <a:avLst/>
              <a:gdLst/>
              <a:ahLst/>
              <a:cxnLst/>
              <a:rect l="l" t="t" r="r" b="b"/>
              <a:pathLst>
                <a:path w="1234" h="1553" fill="none" extrusionOk="0">
                  <a:moveTo>
                    <a:pt x="1233" y="0"/>
                  </a:moveTo>
                  <a:lnTo>
                    <a:pt x="0" y="1552"/>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5" name="Google Shape;305;p20"/>
            <p:cNvSpPr/>
            <p:nvPr/>
          </p:nvSpPr>
          <p:spPr>
            <a:xfrm>
              <a:off x="1646196" y="3247248"/>
              <a:ext cx="127784" cy="160817"/>
            </a:xfrm>
            <a:custGeom>
              <a:avLst/>
              <a:gdLst/>
              <a:ahLst/>
              <a:cxnLst/>
              <a:rect l="l" t="t" r="r" b="b"/>
              <a:pathLst>
                <a:path w="1234" h="1553" fill="none" extrusionOk="0">
                  <a:moveTo>
                    <a:pt x="1233" y="0"/>
                  </a:moveTo>
                  <a:lnTo>
                    <a:pt x="1" y="1553"/>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665146" y="3268477"/>
              <a:ext cx="134825" cy="158539"/>
            </a:xfrm>
            <a:custGeom>
              <a:avLst/>
              <a:gdLst/>
              <a:ahLst/>
              <a:cxnLst/>
              <a:rect l="l" t="t" r="r" b="b"/>
              <a:pathLst>
                <a:path w="1302" h="1531" fill="none" extrusionOk="0">
                  <a:moveTo>
                    <a:pt x="1301" y="1"/>
                  </a:moveTo>
                  <a:lnTo>
                    <a:pt x="0" y="1530"/>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686375" y="3289809"/>
              <a:ext cx="134825" cy="160817"/>
            </a:xfrm>
            <a:custGeom>
              <a:avLst/>
              <a:gdLst/>
              <a:ahLst/>
              <a:cxnLst/>
              <a:rect l="l" t="t" r="r" b="b"/>
              <a:pathLst>
                <a:path w="1302" h="1553" fill="none" extrusionOk="0">
                  <a:moveTo>
                    <a:pt x="1302" y="0"/>
                  </a:moveTo>
                  <a:lnTo>
                    <a:pt x="1" y="1552"/>
                  </a:lnTo>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211272" y="3315801"/>
              <a:ext cx="557941" cy="368854"/>
            </a:xfrm>
            <a:custGeom>
              <a:avLst/>
              <a:gdLst/>
              <a:ahLst/>
              <a:cxnLst/>
              <a:rect l="l" t="t" r="r" b="b"/>
              <a:pathLst>
                <a:path w="5388" h="3562" extrusionOk="0">
                  <a:moveTo>
                    <a:pt x="3607" y="0"/>
                  </a:moveTo>
                  <a:lnTo>
                    <a:pt x="2831" y="799"/>
                  </a:lnTo>
                  <a:lnTo>
                    <a:pt x="1" y="434"/>
                  </a:lnTo>
                  <a:lnTo>
                    <a:pt x="3607" y="3561"/>
                  </a:lnTo>
                  <a:lnTo>
                    <a:pt x="5387" y="1370"/>
                  </a:lnTo>
                  <a:lnTo>
                    <a:pt x="3607" y="0"/>
                  </a:ln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211272" y="3315801"/>
              <a:ext cx="557941" cy="368854"/>
            </a:xfrm>
            <a:custGeom>
              <a:avLst/>
              <a:gdLst/>
              <a:ahLst/>
              <a:cxnLst/>
              <a:rect l="l" t="t" r="r" b="b"/>
              <a:pathLst>
                <a:path w="5388" h="3562" fill="none" extrusionOk="0">
                  <a:moveTo>
                    <a:pt x="1" y="434"/>
                  </a:moveTo>
                  <a:lnTo>
                    <a:pt x="3607" y="3561"/>
                  </a:lnTo>
                  <a:lnTo>
                    <a:pt x="5387" y="1370"/>
                  </a:lnTo>
                  <a:lnTo>
                    <a:pt x="3607" y="0"/>
                  </a:lnTo>
                  <a:lnTo>
                    <a:pt x="2831" y="799"/>
                  </a:lnTo>
                  <a:close/>
                </a:path>
              </a:pathLst>
            </a:custGeom>
            <a:noFill/>
            <a:ln w="22125" cap="flat"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0" name="Google Shape;310;p20"/>
            <p:cNvSpPr/>
            <p:nvPr/>
          </p:nvSpPr>
          <p:spPr>
            <a:xfrm>
              <a:off x="1381513" y="3363021"/>
              <a:ext cx="21332" cy="71037"/>
            </a:xfrm>
            <a:custGeom>
              <a:avLst/>
              <a:gdLst/>
              <a:ahLst/>
              <a:cxnLst/>
              <a:rect l="l" t="t" r="r" b="b"/>
              <a:pathLst>
                <a:path w="206" h="686" fill="none" extrusionOk="0">
                  <a:moveTo>
                    <a:pt x="206" y="1"/>
                  </a:moveTo>
                  <a:lnTo>
                    <a:pt x="0" y="686"/>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1" name="Google Shape;311;p20"/>
            <p:cNvSpPr/>
            <p:nvPr/>
          </p:nvSpPr>
          <p:spPr>
            <a:xfrm>
              <a:off x="1431115" y="3374930"/>
              <a:ext cx="21332" cy="70933"/>
            </a:xfrm>
            <a:custGeom>
              <a:avLst/>
              <a:gdLst/>
              <a:ahLst/>
              <a:cxnLst/>
              <a:rect l="l" t="t" r="r" b="b"/>
              <a:pathLst>
                <a:path w="206" h="685" fill="none" extrusionOk="0">
                  <a:moveTo>
                    <a:pt x="206" y="0"/>
                  </a:moveTo>
                  <a:lnTo>
                    <a:pt x="0" y="685"/>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2" name="Google Shape;312;p20"/>
            <p:cNvSpPr/>
            <p:nvPr/>
          </p:nvSpPr>
          <p:spPr>
            <a:xfrm>
              <a:off x="1423970" y="3230680"/>
              <a:ext cx="101792" cy="158435"/>
            </a:xfrm>
            <a:custGeom>
              <a:avLst/>
              <a:gdLst/>
              <a:ahLst/>
              <a:cxnLst/>
              <a:rect l="l" t="t" r="r" b="b"/>
              <a:pathLst>
                <a:path w="983" h="1530" fill="none" extrusionOk="0">
                  <a:moveTo>
                    <a:pt x="594" y="1530"/>
                  </a:moveTo>
                  <a:cubicBezTo>
                    <a:pt x="594" y="1530"/>
                    <a:pt x="1" y="343"/>
                    <a:pt x="389" y="206"/>
                  </a:cubicBezTo>
                  <a:cubicBezTo>
                    <a:pt x="982" y="1"/>
                    <a:pt x="594" y="1530"/>
                    <a:pt x="594" y="1530"/>
                  </a:cubicBezTo>
                  <a:close/>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3" name="Google Shape;313;p20"/>
            <p:cNvSpPr/>
            <p:nvPr/>
          </p:nvSpPr>
          <p:spPr>
            <a:xfrm>
              <a:off x="1487863" y="3278004"/>
              <a:ext cx="56850" cy="115875"/>
            </a:xfrm>
            <a:custGeom>
              <a:avLst/>
              <a:gdLst/>
              <a:ahLst/>
              <a:cxnLst/>
              <a:rect l="l" t="t" r="r" b="b"/>
              <a:pathLst>
                <a:path w="549" h="1119" fill="none" extrusionOk="0">
                  <a:moveTo>
                    <a:pt x="548" y="0"/>
                  </a:moveTo>
                  <a:lnTo>
                    <a:pt x="0" y="1119"/>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4" name="Google Shape;314;p20"/>
            <p:cNvSpPr/>
            <p:nvPr/>
          </p:nvSpPr>
          <p:spPr>
            <a:xfrm>
              <a:off x="1516236" y="3421943"/>
              <a:ext cx="132444" cy="118671"/>
            </a:xfrm>
            <a:custGeom>
              <a:avLst/>
              <a:gdLst/>
              <a:ahLst/>
              <a:cxnLst/>
              <a:rect l="l" t="t" r="r" b="b"/>
              <a:pathLst>
                <a:path w="1279" h="1146" extrusionOk="0">
                  <a:moveTo>
                    <a:pt x="640" y="1"/>
                  </a:moveTo>
                  <a:cubicBezTo>
                    <a:pt x="480" y="1"/>
                    <a:pt x="319" y="70"/>
                    <a:pt x="206" y="208"/>
                  </a:cubicBezTo>
                  <a:cubicBezTo>
                    <a:pt x="0" y="436"/>
                    <a:pt x="23" y="801"/>
                    <a:pt x="274" y="1007"/>
                  </a:cubicBezTo>
                  <a:cubicBezTo>
                    <a:pt x="377" y="1099"/>
                    <a:pt x="507" y="1146"/>
                    <a:pt x="638" y="1146"/>
                  </a:cubicBezTo>
                  <a:cubicBezTo>
                    <a:pt x="799" y="1146"/>
                    <a:pt x="960" y="1076"/>
                    <a:pt x="1073" y="938"/>
                  </a:cubicBezTo>
                  <a:cubicBezTo>
                    <a:pt x="1278" y="687"/>
                    <a:pt x="1256" y="322"/>
                    <a:pt x="1004" y="139"/>
                  </a:cubicBezTo>
                  <a:cubicBezTo>
                    <a:pt x="902" y="47"/>
                    <a:pt x="771" y="1"/>
                    <a:pt x="640" y="1"/>
                  </a:cubicBezTo>
                  <a:close/>
                </a:path>
              </a:pathLst>
            </a:custGeom>
            <a:solidFill>
              <a:srgbClr val="FF9900"/>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5" name="Google Shape;315;p20"/>
            <p:cNvSpPr/>
            <p:nvPr/>
          </p:nvSpPr>
          <p:spPr>
            <a:xfrm>
              <a:off x="1610781" y="2686402"/>
              <a:ext cx="1564782" cy="991101"/>
            </a:xfrm>
            <a:custGeom>
              <a:avLst/>
              <a:gdLst/>
              <a:ahLst/>
              <a:cxnLst/>
              <a:rect l="l" t="t" r="r" b="b"/>
              <a:pathLst>
                <a:path w="15111" h="9571" extrusionOk="0">
                  <a:moveTo>
                    <a:pt x="5801" y="1"/>
                  </a:moveTo>
                  <a:cubicBezTo>
                    <a:pt x="5412" y="1"/>
                    <a:pt x="4939" y="110"/>
                    <a:pt x="4360" y="532"/>
                  </a:cubicBezTo>
                  <a:cubicBezTo>
                    <a:pt x="4360" y="532"/>
                    <a:pt x="2716" y="1764"/>
                    <a:pt x="2534" y="1924"/>
                  </a:cubicBezTo>
                  <a:cubicBezTo>
                    <a:pt x="2351" y="2084"/>
                    <a:pt x="0" y="4321"/>
                    <a:pt x="0" y="4321"/>
                  </a:cubicBezTo>
                  <a:lnTo>
                    <a:pt x="3036" y="6946"/>
                  </a:lnTo>
                  <a:lnTo>
                    <a:pt x="3995" y="5873"/>
                  </a:lnTo>
                  <a:lnTo>
                    <a:pt x="3698" y="9525"/>
                  </a:lnTo>
                  <a:lnTo>
                    <a:pt x="7350" y="9571"/>
                  </a:lnTo>
                  <a:lnTo>
                    <a:pt x="7281" y="5896"/>
                  </a:lnTo>
                  <a:cubicBezTo>
                    <a:pt x="7281" y="5896"/>
                    <a:pt x="7263" y="5801"/>
                    <a:pt x="7379" y="5801"/>
                  </a:cubicBezTo>
                  <a:cubicBezTo>
                    <a:pt x="7391" y="5801"/>
                    <a:pt x="7404" y="5802"/>
                    <a:pt x="7418" y="5804"/>
                  </a:cubicBezTo>
                  <a:cubicBezTo>
                    <a:pt x="7578" y="5804"/>
                    <a:pt x="10157" y="5873"/>
                    <a:pt x="10157" y="5873"/>
                  </a:cubicBezTo>
                  <a:cubicBezTo>
                    <a:pt x="10157" y="5873"/>
                    <a:pt x="10637" y="5896"/>
                    <a:pt x="10842" y="5964"/>
                  </a:cubicBezTo>
                  <a:cubicBezTo>
                    <a:pt x="10998" y="6016"/>
                    <a:pt x="12039" y="6253"/>
                    <a:pt x="12900" y="6253"/>
                  </a:cubicBezTo>
                  <a:cubicBezTo>
                    <a:pt x="13171" y="6253"/>
                    <a:pt x="13425" y="6230"/>
                    <a:pt x="13627" y="6170"/>
                  </a:cubicBezTo>
                  <a:cubicBezTo>
                    <a:pt x="14449" y="5919"/>
                    <a:pt x="14745" y="5531"/>
                    <a:pt x="14859" y="5280"/>
                  </a:cubicBezTo>
                  <a:cubicBezTo>
                    <a:pt x="14974" y="5006"/>
                    <a:pt x="15088" y="4663"/>
                    <a:pt x="15088" y="4412"/>
                  </a:cubicBezTo>
                  <a:cubicBezTo>
                    <a:pt x="15111" y="4138"/>
                    <a:pt x="13148" y="3020"/>
                    <a:pt x="13148" y="3020"/>
                  </a:cubicBezTo>
                  <a:lnTo>
                    <a:pt x="12417" y="2609"/>
                  </a:lnTo>
                  <a:cubicBezTo>
                    <a:pt x="12417" y="2609"/>
                    <a:pt x="9975" y="1422"/>
                    <a:pt x="9290" y="1125"/>
                  </a:cubicBezTo>
                  <a:cubicBezTo>
                    <a:pt x="8628" y="851"/>
                    <a:pt x="6985" y="212"/>
                    <a:pt x="6528" y="98"/>
                  </a:cubicBezTo>
                  <a:cubicBezTo>
                    <a:pt x="6325" y="60"/>
                    <a:pt x="6086" y="1"/>
                    <a:pt x="5801" y="1"/>
                  </a:cubicBezTo>
                  <a:close/>
                </a:path>
              </a:pathLst>
            </a:custGeom>
            <a:solidFill>
              <a:srgbClr val="FFFFFF"/>
            </a:solidFill>
            <a:ln>
              <a:noFill/>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6" name="Google Shape;316;p20"/>
            <p:cNvSpPr/>
            <p:nvPr/>
          </p:nvSpPr>
          <p:spPr>
            <a:xfrm>
              <a:off x="1610781" y="2675218"/>
              <a:ext cx="1337898" cy="730459"/>
            </a:xfrm>
            <a:custGeom>
              <a:avLst/>
              <a:gdLst/>
              <a:ahLst/>
              <a:cxnLst/>
              <a:rect l="l" t="t" r="r" b="b"/>
              <a:pathLst>
                <a:path w="12920" h="7054" fill="none" extrusionOk="0">
                  <a:moveTo>
                    <a:pt x="12919" y="2991"/>
                  </a:moveTo>
                  <a:cubicBezTo>
                    <a:pt x="12919" y="2991"/>
                    <a:pt x="7236" y="1"/>
                    <a:pt x="5638" y="92"/>
                  </a:cubicBezTo>
                  <a:cubicBezTo>
                    <a:pt x="4063" y="183"/>
                    <a:pt x="0" y="4429"/>
                    <a:pt x="0" y="4429"/>
                  </a:cubicBezTo>
                  <a:lnTo>
                    <a:pt x="3036" y="7054"/>
                  </a:lnTo>
                  <a:lnTo>
                    <a:pt x="3995" y="5935"/>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7" name="Google Shape;317;p20"/>
            <p:cNvSpPr/>
            <p:nvPr/>
          </p:nvSpPr>
          <p:spPr>
            <a:xfrm>
              <a:off x="2116536" y="2989607"/>
              <a:ext cx="1118160" cy="420837"/>
            </a:xfrm>
            <a:custGeom>
              <a:avLst/>
              <a:gdLst/>
              <a:ahLst/>
              <a:cxnLst/>
              <a:rect l="l" t="t" r="r" b="b"/>
              <a:pathLst>
                <a:path w="10798" h="4064" fill="none" extrusionOk="0">
                  <a:moveTo>
                    <a:pt x="1" y="1"/>
                  </a:moveTo>
                  <a:cubicBezTo>
                    <a:pt x="1" y="1"/>
                    <a:pt x="4680" y="2717"/>
                    <a:pt x="6004" y="3059"/>
                  </a:cubicBezTo>
                  <a:cubicBezTo>
                    <a:pt x="7305" y="3379"/>
                    <a:pt x="10797" y="4063"/>
                    <a:pt x="10158" y="274"/>
                  </a:cubicBez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8" name="Google Shape;318;p20"/>
            <p:cNvSpPr/>
            <p:nvPr/>
          </p:nvSpPr>
          <p:spPr>
            <a:xfrm>
              <a:off x="1993618" y="3025022"/>
              <a:ext cx="378277" cy="652484"/>
            </a:xfrm>
            <a:custGeom>
              <a:avLst/>
              <a:gdLst/>
              <a:ahLst/>
              <a:cxnLst/>
              <a:rect l="l" t="t" r="r" b="b"/>
              <a:pathLst>
                <a:path w="3653" h="6301" fill="none" extrusionOk="0">
                  <a:moveTo>
                    <a:pt x="1781" y="1"/>
                  </a:moveTo>
                  <a:cubicBezTo>
                    <a:pt x="1781" y="1"/>
                    <a:pt x="594" y="69"/>
                    <a:pt x="457" y="914"/>
                  </a:cubicBezTo>
                  <a:cubicBezTo>
                    <a:pt x="343" y="1758"/>
                    <a:pt x="1" y="6255"/>
                    <a:pt x="1" y="6255"/>
                  </a:cubicBezTo>
                  <a:lnTo>
                    <a:pt x="3653" y="6301"/>
                  </a:lnTo>
                  <a:lnTo>
                    <a:pt x="3584" y="1667"/>
                  </a:lnTo>
                </a:path>
              </a:pathLst>
            </a:custGeom>
            <a:noFill/>
            <a:ln w="22125" cap="rnd" cmpd="sng">
              <a:solidFill>
                <a:srgbClr val="000000"/>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sp>
          <p:nvSpPr>
            <p:cNvPr id="319" name="Google Shape;319;p20"/>
            <p:cNvSpPr/>
            <p:nvPr/>
          </p:nvSpPr>
          <p:spPr>
            <a:xfrm>
              <a:off x="2364753" y="3287427"/>
              <a:ext cx="338099" cy="7145"/>
            </a:xfrm>
            <a:custGeom>
              <a:avLst/>
              <a:gdLst/>
              <a:ahLst/>
              <a:cxnLst/>
              <a:rect l="l" t="t" r="r" b="b"/>
              <a:pathLst>
                <a:path w="3265" h="69" fill="none" extrusionOk="0">
                  <a:moveTo>
                    <a:pt x="0" y="0"/>
                  </a:moveTo>
                  <a:lnTo>
                    <a:pt x="3264" y="69"/>
                  </a:lnTo>
                </a:path>
              </a:pathLst>
            </a:custGeom>
            <a:noFill/>
            <a:ln w="22125" cap="rnd" cmpd="sng">
              <a:solidFill>
                <a:srgbClr val="010001"/>
              </a:solidFill>
              <a:prstDash val="solid"/>
              <a:miter lim="22825"/>
              <a:headEnd type="none" w="sm" len="sm"/>
              <a:tailEnd type="none" w="sm" len="sm"/>
            </a:ln>
          </p:spPr>
          <p:txBody>
            <a:bodyPr spcFirstLastPara="1" wrap="square" lIns="212425" tIns="212425" rIns="212425" bIns="212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txBox="1"/>
          <p:nvPr/>
        </p:nvSpPr>
        <p:spPr>
          <a:xfrm>
            <a:off x="550725" y="160366"/>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5200" b="1">
                <a:solidFill>
                  <a:schemeClr val="lt1"/>
                </a:solidFill>
              </a:rPr>
              <a:t>Lei Federal 14.133/2021</a:t>
            </a:r>
            <a:endParaRPr sz="4000">
              <a:solidFill>
                <a:schemeClr val="dk1"/>
              </a:solidFill>
              <a:latin typeface="Calibri"/>
              <a:ea typeface="Calibri"/>
              <a:cs typeface="Calibri"/>
              <a:sym typeface="Calibri"/>
            </a:endParaRPr>
          </a:p>
        </p:txBody>
      </p:sp>
      <p:sp>
        <p:nvSpPr>
          <p:cNvPr id="325" name="Google Shape;325;p21"/>
          <p:cNvSpPr txBox="1"/>
          <p:nvPr/>
        </p:nvSpPr>
        <p:spPr>
          <a:xfrm>
            <a:off x="1057375" y="2067500"/>
            <a:ext cx="16293900" cy="74580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rgbClr val="666666"/>
              </a:buClr>
              <a:buSzPts val="2800"/>
              <a:buChar char="●"/>
            </a:pPr>
            <a:r>
              <a:rPr lang="en-US" sz="2800" b="1">
                <a:solidFill>
                  <a:srgbClr val="666666"/>
                </a:solidFill>
              </a:rPr>
              <a:t>PRINCÍPIO DA EXECUÇÃO FIEL: </a:t>
            </a:r>
            <a:endParaRPr sz="2800" b="1">
              <a:solidFill>
                <a:srgbClr val="666666"/>
              </a:solidFill>
            </a:endParaRPr>
          </a:p>
          <a:p>
            <a:pPr marL="457200" lvl="0" indent="0" algn="l" rtl="0">
              <a:lnSpc>
                <a:spcPct val="115000"/>
              </a:lnSpc>
              <a:spcBef>
                <a:spcPts val="400"/>
              </a:spcBef>
              <a:spcAft>
                <a:spcPts val="0"/>
              </a:spcAft>
              <a:buNone/>
            </a:pPr>
            <a:r>
              <a:rPr lang="en-US" sz="2800" i="1">
                <a:solidFill>
                  <a:srgbClr val="666666"/>
                </a:solidFill>
              </a:rPr>
              <a:t>“Art. 115. O contrato deverá ser executado fielmente pelas partes, de acordo com as cláusulas avençadas e as normas desta Lei, e cada parte responderá pelas consequências de sua inexecução total ou parcial” </a:t>
            </a:r>
            <a:r>
              <a:rPr lang="en-US" sz="2800">
                <a:solidFill>
                  <a:srgbClr val="666666"/>
                </a:solidFill>
              </a:rPr>
              <a:t> </a:t>
            </a:r>
            <a:endParaRPr sz="2800">
              <a:solidFill>
                <a:srgbClr val="666666"/>
              </a:solidFill>
            </a:endParaRPr>
          </a:p>
          <a:p>
            <a:pPr marL="457200" lvl="0" indent="0" algn="l" rtl="0">
              <a:lnSpc>
                <a:spcPct val="115000"/>
              </a:lnSpc>
              <a:spcBef>
                <a:spcPts val="400"/>
              </a:spcBef>
              <a:spcAft>
                <a:spcPts val="0"/>
              </a:spcAft>
              <a:buNone/>
            </a:pPr>
            <a:endParaRPr sz="2800">
              <a:solidFill>
                <a:srgbClr val="666666"/>
              </a:solidFill>
            </a:endParaRPr>
          </a:p>
          <a:p>
            <a:pPr marL="457200" lvl="0" indent="-406400" algn="l" rtl="0">
              <a:lnSpc>
                <a:spcPct val="115000"/>
              </a:lnSpc>
              <a:spcBef>
                <a:spcPts val="0"/>
              </a:spcBef>
              <a:spcAft>
                <a:spcPts val="0"/>
              </a:spcAft>
              <a:buClr>
                <a:srgbClr val="666666"/>
              </a:buClr>
              <a:buSzPts val="2800"/>
              <a:buChar char="●"/>
            </a:pPr>
            <a:r>
              <a:rPr lang="en-US" sz="2800" b="1">
                <a:solidFill>
                  <a:srgbClr val="666666"/>
                </a:solidFill>
              </a:rPr>
              <a:t>CHECKLIST DO CONTRATO:</a:t>
            </a:r>
            <a:r>
              <a:rPr lang="en-US" sz="2800">
                <a:solidFill>
                  <a:srgbClr val="666666"/>
                </a:solidFill>
              </a:rPr>
              <a:t> No Art. 92 a lei define todos os elementos necessários para a estruturação de um contrato, que devem estar claramente estabelecidos: objeto, preço, prazos, responsabilidades das partes, penalidades, forma de gestão e definições sobre encerramento.</a:t>
            </a:r>
            <a:endParaRPr sz="2800">
              <a:solidFill>
                <a:srgbClr val="666666"/>
              </a:solidFill>
            </a:endParaRPr>
          </a:p>
          <a:p>
            <a:pPr marL="914400" lvl="0" indent="0" algn="l" rtl="0">
              <a:lnSpc>
                <a:spcPct val="115000"/>
              </a:lnSpc>
              <a:spcBef>
                <a:spcPts val="0"/>
              </a:spcBef>
              <a:spcAft>
                <a:spcPts val="0"/>
              </a:spcAft>
              <a:buNone/>
            </a:pPr>
            <a:endParaRPr sz="2800">
              <a:solidFill>
                <a:srgbClr val="666666"/>
              </a:solidFill>
            </a:endParaRPr>
          </a:p>
          <a:p>
            <a:pPr marL="457200" lvl="0" indent="-406400" algn="l" rtl="0">
              <a:lnSpc>
                <a:spcPct val="115000"/>
              </a:lnSpc>
              <a:spcBef>
                <a:spcPts val="0"/>
              </a:spcBef>
              <a:spcAft>
                <a:spcPts val="0"/>
              </a:spcAft>
              <a:buClr>
                <a:srgbClr val="666666"/>
              </a:buClr>
              <a:buSzPts val="2800"/>
              <a:buChar char="●"/>
            </a:pPr>
            <a:r>
              <a:rPr lang="en-US" sz="2800" b="1">
                <a:solidFill>
                  <a:srgbClr val="666666"/>
                </a:solidFill>
              </a:rPr>
              <a:t>EFICÁCIA PELA DIVULGAÇÃO NO PNCP: </a:t>
            </a:r>
            <a:br>
              <a:rPr lang="en-US" sz="2800" b="1">
                <a:solidFill>
                  <a:srgbClr val="666666"/>
                </a:solidFill>
              </a:rPr>
            </a:br>
            <a:r>
              <a:rPr lang="en-US" sz="2800" i="1">
                <a:solidFill>
                  <a:srgbClr val="666666"/>
                </a:solidFill>
              </a:rPr>
              <a:t>“Art. 94.A divulgação no Portal Nacional de Contratações Públicas (PNCP) é condição indispensável para a eficácia do contrato e de seus aditamentos e deverá ocorrer nos seguintes prazos, contados da data de sua assinatura:</a:t>
            </a:r>
            <a:endParaRPr sz="2800" i="1">
              <a:solidFill>
                <a:srgbClr val="666666"/>
              </a:solidFill>
            </a:endParaRPr>
          </a:p>
          <a:p>
            <a:pPr marL="914400" lvl="0" indent="0" algn="l" rtl="0">
              <a:lnSpc>
                <a:spcPct val="115000"/>
              </a:lnSpc>
              <a:spcBef>
                <a:spcPts val="400"/>
              </a:spcBef>
              <a:spcAft>
                <a:spcPts val="0"/>
              </a:spcAft>
              <a:buNone/>
            </a:pPr>
            <a:r>
              <a:rPr lang="en-US" sz="2800" i="1">
                <a:solidFill>
                  <a:srgbClr val="666666"/>
                </a:solidFill>
              </a:rPr>
              <a:t>I - 20 (vinte) dias úteis, no caso de licitação;</a:t>
            </a:r>
            <a:endParaRPr sz="2800" i="1">
              <a:solidFill>
                <a:srgbClr val="666666"/>
              </a:solidFill>
            </a:endParaRPr>
          </a:p>
          <a:p>
            <a:pPr marL="914400" lvl="0" indent="0" algn="l" rtl="0">
              <a:lnSpc>
                <a:spcPct val="115000"/>
              </a:lnSpc>
              <a:spcBef>
                <a:spcPts val="400"/>
              </a:spcBef>
              <a:spcAft>
                <a:spcPts val="0"/>
              </a:spcAft>
              <a:buNone/>
            </a:pPr>
            <a:r>
              <a:rPr lang="en-US" sz="2800" i="1">
                <a:solidFill>
                  <a:srgbClr val="666666"/>
                </a:solidFill>
              </a:rPr>
              <a:t>II - 10 (dez) dias úteis, no caso de contratação direta.” </a:t>
            </a:r>
            <a:r>
              <a:rPr lang="en-US" sz="2800">
                <a:solidFill>
                  <a:srgbClr val="666666"/>
                </a:solidFill>
              </a:rPr>
              <a:t> </a:t>
            </a:r>
            <a:endParaRPr sz="2800" b="1">
              <a:solidFill>
                <a:srgbClr val="666666"/>
              </a:solidFill>
            </a:endParaRPr>
          </a:p>
          <a:p>
            <a:pPr marL="457200" lvl="0" indent="0" algn="l" rtl="0">
              <a:lnSpc>
                <a:spcPct val="115000"/>
              </a:lnSpc>
              <a:spcBef>
                <a:spcPts val="0"/>
              </a:spcBef>
              <a:spcAft>
                <a:spcPts val="0"/>
              </a:spcAft>
              <a:buNone/>
            </a:pPr>
            <a:endParaRPr sz="2800">
              <a:solidFill>
                <a:srgbClr val="666666"/>
              </a:solidFill>
            </a:endParaRPr>
          </a:p>
        </p:txBody>
      </p:sp>
      <p:sp>
        <p:nvSpPr>
          <p:cNvPr id="326" name="Google Shape;326;p21"/>
          <p:cNvSpPr txBox="1"/>
          <p:nvPr/>
        </p:nvSpPr>
        <p:spPr>
          <a:xfrm>
            <a:off x="550725" y="910375"/>
            <a:ext cx="74502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i="1">
                <a:solidFill>
                  <a:schemeClr val="lt1"/>
                </a:solidFill>
              </a:rPr>
              <a:t>Nova Lei de Licitações e Contratos - NLLC</a:t>
            </a:r>
            <a:endParaRPr sz="2500" i="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p:nvPr/>
        </p:nvSpPr>
        <p:spPr>
          <a:xfrm>
            <a:off x="2223150" y="2448150"/>
            <a:ext cx="13841700" cy="5390700"/>
          </a:xfrm>
          <a:prstGeom prst="rect">
            <a:avLst/>
          </a:prstGeom>
          <a:noFill/>
          <a:ln>
            <a:noFill/>
          </a:ln>
        </p:spPr>
        <p:txBody>
          <a:bodyPr spcFirstLastPara="1" wrap="square" lIns="0" tIns="0" rIns="0" bIns="0" anchor="ctr" anchorCtr="0">
            <a:noAutofit/>
          </a:bodyPr>
          <a:lstStyle/>
          <a:p>
            <a:pPr marL="0" marR="0" lvl="0" indent="0" algn="just" rtl="0">
              <a:lnSpc>
                <a:spcPct val="115000"/>
              </a:lnSpc>
              <a:spcBef>
                <a:spcPts val="0"/>
              </a:spcBef>
              <a:spcAft>
                <a:spcPts val="0"/>
              </a:spcAft>
              <a:buClr>
                <a:srgbClr val="000000"/>
              </a:buClr>
              <a:buFont typeface="Arial"/>
              <a:buNone/>
            </a:pPr>
            <a:r>
              <a:rPr lang="en-US" sz="4850" b="1">
                <a:solidFill>
                  <a:schemeClr val="lt1"/>
                </a:solidFill>
              </a:rPr>
              <a:t>O Decreto Municipal 62.100/2022 utiliza a legislação federal como base e “constrói andares” para atingir outras camadas de definições e proteções ajustados à realidade da administração cidade de São Paulo. </a:t>
            </a:r>
            <a:endParaRPr sz="4890"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p:nvPr/>
        </p:nvSpPr>
        <p:spPr>
          <a:xfrm>
            <a:off x="351734" y="459325"/>
            <a:ext cx="10954309" cy="626967"/>
          </a:xfrm>
          <a:prstGeom prst="rect">
            <a:avLst/>
          </a:prstGeom>
          <a:noFill/>
          <a:ln>
            <a:noFill/>
          </a:ln>
        </p:spPr>
        <p:txBody>
          <a:bodyPr spcFirstLastPara="1" wrap="square" lIns="0" tIns="0" rIns="0" bIns="0" anchor="t" anchorCtr="0">
            <a:spAutoFit/>
          </a:bodyPr>
          <a:lstStyle/>
          <a:p>
            <a:pPr>
              <a:lnSpc>
                <a:spcPct val="96816"/>
              </a:lnSpc>
            </a:pPr>
            <a:r>
              <a:rPr lang="en-US" sz="4200" dirty="0" err="1">
                <a:solidFill>
                  <a:srgbClr val="FFFFFF"/>
                </a:solidFill>
              </a:rPr>
              <a:t>Oficinas</a:t>
            </a:r>
            <a:r>
              <a:rPr lang="en-US" sz="4200" dirty="0">
                <a:solidFill>
                  <a:srgbClr val="FFFFFF"/>
                </a:solidFill>
              </a:rPr>
              <a:t> </a:t>
            </a:r>
            <a:r>
              <a:rPr lang="en-US" sz="4200" dirty="0" err="1">
                <a:solidFill>
                  <a:srgbClr val="FFFFFF"/>
                </a:solidFill>
              </a:rPr>
              <a:t>Virtuais</a:t>
            </a:r>
            <a:r>
              <a:rPr lang="en-US" sz="4200" dirty="0">
                <a:solidFill>
                  <a:srgbClr val="FFFFFF"/>
                </a:solidFill>
              </a:rPr>
              <a:t> </a:t>
            </a:r>
            <a:r>
              <a:rPr lang="en-US" sz="4200" dirty="0" err="1">
                <a:solidFill>
                  <a:srgbClr val="FFFFFF"/>
                </a:solidFill>
              </a:rPr>
              <a:t>em</a:t>
            </a:r>
            <a:r>
              <a:rPr lang="en-US" sz="4200" dirty="0">
                <a:solidFill>
                  <a:srgbClr val="FFFFFF"/>
                </a:solidFill>
              </a:rPr>
              <a:t> </a:t>
            </a:r>
            <a:r>
              <a:rPr lang="en-US" sz="4200" dirty="0" err="1">
                <a:solidFill>
                  <a:srgbClr val="FFFFFF"/>
                </a:solidFill>
              </a:rPr>
              <a:t>compras</a:t>
            </a:r>
            <a:r>
              <a:rPr lang="en-US" sz="4200" dirty="0">
                <a:solidFill>
                  <a:srgbClr val="FFFFFF"/>
                </a:solidFill>
              </a:rPr>
              <a:t> e </a:t>
            </a:r>
            <a:r>
              <a:rPr lang="en-US" sz="4200" dirty="0" err="1">
                <a:solidFill>
                  <a:srgbClr val="FFFFFF"/>
                </a:solidFill>
              </a:rPr>
              <a:t>contratações</a:t>
            </a:r>
            <a:endParaRPr lang="en-US" sz="4200" dirty="0" err="1">
              <a:solidFill>
                <a:srgbClr val="FFFFFF"/>
              </a:solidFill>
              <a:latin typeface="Arial"/>
              <a:ea typeface="Arial"/>
              <a:cs typeface="Arial"/>
            </a:endParaRPr>
          </a:p>
        </p:txBody>
      </p:sp>
      <p:sp>
        <p:nvSpPr>
          <p:cNvPr id="54" name="Google Shape;54;p10"/>
          <p:cNvSpPr txBox="1"/>
          <p:nvPr/>
        </p:nvSpPr>
        <p:spPr>
          <a:xfrm>
            <a:off x="911319" y="2088000"/>
            <a:ext cx="15996571" cy="7752218"/>
          </a:xfrm>
          <a:prstGeom prst="rect">
            <a:avLst/>
          </a:prstGeom>
          <a:noFill/>
          <a:ln>
            <a:noFill/>
          </a:ln>
        </p:spPr>
        <p:txBody>
          <a:bodyPr spcFirstLastPara="1" wrap="square" lIns="91425" tIns="91425" rIns="91425" bIns="91425" anchor="t" anchorCtr="0">
            <a:noAutofit/>
          </a:bodyPr>
          <a:lstStyle/>
          <a:p>
            <a:pPr>
              <a:lnSpc>
                <a:spcPct val="150000"/>
              </a:lnSpc>
            </a:pPr>
            <a:r>
              <a:rPr lang="en-US" sz="2800" dirty="0">
                <a:solidFill>
                  <a:srgbClr val="3F3F3F"/>
                </a:solidFill>
              </a:rPr>
              <a:t>Estamos </a:t>
            </a:r>
            <a:r>
              <a:rPr lang="en-US" sz="2800" dirty="0" err="1">
                <a:solidFill>
                  <a:srgbClr val="3F3F3F"/>
                </a:solidFill>
              </a:rPr>
              <a:t>promovendo</a:t>
            </a:r>
            <a:r>
              <a:rPr lang="en-US" sz="2800" dirty="0">
                <a:solidFill>
                  <a:srgbClr val="3F3F3F"/>
                </a:solidFill>
              </a:rPr>
              <a:t> </a:t>
            </a:r>
            <a:r>
              <a:rPr lang="en-US" sz="2800" dirty="0" err="1">
                <a:solidFill>
                  <a:srgbClr val="3F3F3F"/>
                </a:solidFill>
              </a:rPr>
              <a:t>pelo</a:t>
            </a:r>
            <a:r>
              <a:rPr lang="en-US" sz="2800" dirty="0">
                <a:solidFill>
                  <a:srgbClr val="3F3F3F"/>
                </a:solidFill>
              </a:rPr>
              <a:t> 3º </a:t>
            </a:r>
            <a:r>
              <a:rPr lang="en-US" sz="2800" dirty="0" err="1">
                <a:solidFill>
                  <a:srgbClr val="3F3F3F"/>
                </a:solidFill>
              </a:rPr>
              <a:t>ano</a:t>
            </a:r>
            <a:r>
              <a:rPr lang="en-US" sz="2800" dirty="0">
                <a:solidFill>
                  <a:srgbClr val="3F3F3F"/>
                </a:solidFill>
              </a:rPr>
              <a:t> </a:t>
            </a:r>
            <a:r>
              <a:rPr lang="en-US" sz="2800" dirty="0" err="1">
                <a:solidFill>
                  <a:srgbClr val="3F3F3F"/>
                </a:solidFill>
              </a:rPr>
              <a:t>este</a:t>
            </a:r>
            <a:r>
              <a:rPr lang="en-US" sz="2800" dirty="0">
                <a:solidFill>
                  <a:srgbClr val="3F3F3F"/>
                </a:solidFill>
              </a:rPr>
              <a:t> </a:t>
            </a:r>
            <a:r>
              <a:rPr lang="en-US" sz="2800" dirty="0" err="1">
                <a:solidFill>
                  <a:srgbClr val="3F3F3F"/>
                </a:solidFill>
              </a:rPr>
              <a:t>ciclo</a:t>
            </a:r>
            <a:r>
              <a:rPr lang="en-US" sz="2800" dirty="0">
                <a:solidFill>
                  <a:srgbClr val="3F3F3F"/>
                </a:solidFill>
              </a:rPr>
              <a:t> de </a:t>
            </a:r>
            <a:r>
              <a:rPr lang="en-US" sz="2800" dirty="0" err="1">
                <a:solidFill>
                  <a:srgbClr val="3F3F3F"/>
                </a:solidFill>
              </a:rPr>
              <a:t>oficinas</a:t>
            </a:r>
            <a:r>
              <a:rPr lang="en-US" sz="2800" dirty="0">
                <a:solidFill>
                  <a:srgbClr val="3F3F3F"/>
                </a:solidFill>
              </a:rPr>
              <a:t> </a:t>
            </a:r>
            <a:r>
              <a:rPr lang="en-US" sz="2800" dirty="0" err="1">
                <a:solidFill>
                  <a:srgbClr val="3F3F3F"/>
                </a:solidFill>
              </a:rPr>
              <a:t>virtuais</a:t>
            </a:r>
            <a:r>
              <a:rPr lang="en-US" sz="2800" dirty="0">
                <a:solidFill>
                  <a:srgbClr val="3F3F3F"/>
                </a:solidFill>
              </a:rPr>
              <a:t> </a:t>
            </a:r>
            <a:r>
              <a:rPr lang="en-US" sz="2800" dirty="0" err="1">
                <a:solidFill>
                  <a:srgbClr val="3F3F3F"/>
                </a:solidFill>
              </a:rPr>
              <a:t>sobre</a:t>
            </a:r>
            <a:r>
              <a:rPr lang="en-US" sz="2800" dirty="0">
                <a:solidFill>
                  <a:srgbClr val="3F3F3F"/>
                </a:solidFill>
              </a:rPr>
              <a:t> a Lei Federal nº 14.133/2021 e o Decreto Municipal nº 62.100/2022. Em 2025, </a:t>
            </a:r>
            <a:r>
              <a:rPr lang="en-US" sz="2800" dirty="0" err="1">
                <a:solidFill>
                  <a:srgbClr val="3F3F3F"/>
                </a:solidFill>
              </a:rPr>
              <a:t>mais</a:t>
            </a:r>
            <a:r>
              <a:rPr lang="en-US" sz="2800" dirty="0">
                <a:solidFill>
                  <a:srgbClr val="3F3F3F"/>
                </a:solidFill>
              </a:rPr>
              <a:t> </a:t>
            </a:r>
            <a:r>
              <a:rPr lang="en-US" sz="2800" dirty="0" err="1">
                <a:solidFill>
                  <a:srgbClr val="3F3F3F"/>
                </a:solidFill>
              </a:rPr>
              <a:t>uma</a:t>
            </a:r>
            <a:r>
              <a:rPr lang="en-US" sz="2800" dirty="0">
                <a:solidFill>
                  <a:srgbClr val="3F3F3F"/>
                </a:solidFill>
              </a:rPr>
              <a:t> </a:t>
            </a:r>
            <a:r>
              <a:rPr lang="en-US" sz="2800" dirty="0" err="1">
                <a:solidFill>
                  <a:srgbClr val="3F3F3F"/>
                </a:solidFill>
              </a:rPr>
              <a:t>vez</a:t>
            </a:r>
            <a:r>
              <a:rPr lang="en-US" sz="2800" dirty="0">
                <a:solidFill>
                  <a:srgbClr val="3F3F3F"/>
                </a:solidFill>
              </a:rPr>
              <a:t>, </a:t>
            </a:r>
            <a:r>
              <a:rPr lang="en-US" sz="2800" dirty="0" err="1">
                <a:solidFill>
                  <a:srgbClr val="3F3F3F"/>
                </a:solidFill>
              </a:rPr>
              <a:t>estamos</a:t>
            </a:r>
            <a:r>
              <a:rPr lang="en-US" sz="2800" dirty="0">
                <a:solidFill>
                  <a:srgbClr val="3F3F3F"/>
                </a:solidFill>
              </a:rPr>
              <a:t> </a:t>
            </a:r>
            <a:r>
              <a:rPr lang="en-US" sz="2800" dirty="0" err="1">
                <a:solidFill>
                  <a:srgbClr val="3F3F3F"/>
                </a:solidFill>
              </a:rPr>
              <a:t>atuando</a:t>
            </a:r>
            <a:r>
              <a:rPr lang="en-US" sz="2800" dirty="0">
                <a:solidFill>
                  <a:srgbClr val="3F3F3F"/>
                </a:solidFill>
              </a:rPr>
              <a:t> </a:t>
            </a:r>
            <a:r>
              <a:rPr lang="en-US" sz="2800" dirty="0" err="1">
                <a:solidFill>
                  <a:srgbClr val="3F3F3F"/>
                </a:solidFill>
              </a:rPr>
              <a:t>em</a:t>
            </a:r>
            <a:r>
              <a:rPr lang="en-US" sz="2800" dirty="0">
                <a:solidFill>
                  <a:srgbClr val="3F3F3F"/>
                </a:solidFill>
              </a:rPr>
              <a:t> </a:t>
            </a:r>
            <a:r>
              <a:rPr lang="en-US" sz="2800" dirty="0" err="1">
                <a:solidFill>
                  <a:srgbClr val="3F3F3F"/>
                </a:solidFill>
              </a:rPr>
              <a:t>parceria</a:t>
            </a:r>
            <a:r>
              <a:rPr lang="en-US" sz="2800" dirty="0">
                <a:solidFill>
                  <a:srgbClr val="3F3F3F"/>
                </a:solidFill>
              </a:rPr>
              <a:t> com a EMASP </a:t>
            </a:r>
            <a:r>
              <a:rPr lang="en-US" sz="2800" dirty="0" err="1">
                <a:solidFill>
                  <a:srgbClr val="3F3F3F"/>
                </a:solidFill>
              </a:rPr>
              <a:t>visando</a:t>
            </a:r>
            <a:r>
              <a:rPr lang="en-US" sz="2800" dirty="0">
                <a:solidFill>
                  <a:srgbClr val="3F3F3F"/>
                </a:solidFill>
              </a:rPr>
              <a:t> a </a:t>
            </a:r>
            <a:r>
              <a:rPr lang="en-US" sz="2800" dirty="0" err="1">
                <a:solidFill>
                  <a:srgbClr val="3F3F3F"/>
                </a:solidFill>
              </a:rPr>
              <a:t>oferta</a:t>
            </a:r>
            <a:r>
              <a:rPr lang="en-US" sz="2800" dirty="0">
                <a:solidFill>
                  <a:srgbClr val="3F3F3F"/>
                </a:solidFill>
              </a:rPr>
              <a:t> de </a:t>
            </a:r>
            <a:r>
              <a:rPr lang="en-US" sz="2800" dirty="0" err="1">
                <a:solidFill>
                  <a:srgbClr val="3F3F3F"/>
                </a:solidFill>
              </a:rPr>
              <a:t>validação</a:t>
            </a:r>
            <a:r>
              <a:rPr lang="en-US" sz="2800" dirty="0">
                <a:solidFill>
                  <a:srgbClr val="3F3F3F"/>
                </a:solidFill>
              </a:rPr>
              <a:t> </a:t>
            </a:r>
            <a:r>
              <a:rPr lang="en-US" sz="2800" dirty="0" err="1">
                <a:solidFill>
                  <a:srgbClr val="3F3F3F"/>
                </a:solidFill>
              </a:rPr>
              <a:t>aos</a:t>
            </a:r>
            <a:r>
              <a:rPr lang="en-US" sz="2800" dirty="0">
                <a:solidFill>
                  <a:srgbClr val="3F3F3F"/>
                </a:solidFill>
              </a:rPr>
              <a:t> </a:t>
            </a:r>
            <a:r>
              <a:rPr lang="en-US" sz="2800" dirty="0" err="1">
                <a:solidFill>
                  <a:srgbClr val="3F3F3F"/>
                </a:solidFill>
              </a:rPr>
              <a:t>interessados</a:t>
            </a:r>
            <a:r>
              <a:rPr lang="en-US" sz="2800" dirty="0">
                <a:solidFill>
                  <a:srgbClr val="3F3F3F"/>
                </a:solidFill>
              </a:rPr>
              <a:t> </a:t>
            </a:r>
            <a:r>
              <a:rPr lang="en-US" sz="2800" dirty="0" err="1">
                <a:solidFill>
                  <a:srgbClr val="3F3F3F"/>
                </a:solidFill>
              </a:rPr>
              <a:t>que</a:t>
            </a:r>
            <a:r>
              <a:rPr lang="en-US" sz="2800" dirty="0">
                <a:solidFill>
                  <a:srgbClr val="3F3F3F"/>
                </a:solidFill>
              </a:rPr>
              <a:t> se </a:t>
            </a:r>
            <a:r>
              <a:rPr lang="en-US" sz="2800" dirty="0" err="1">
                <a:solidFill>
                  <a:srgbClr val="3F3F3F"/>
                </a:solidFill>
              </a:rPr>
              <a:t>inscreverem</a:t>
            </a:r>
            <a:r>
              <a:rPr lang="en-US" sz="2800" dirty="0">
                <a:solidFill>
                  <a:srgbClr val="3F3F3F"/>
                </a:solidFill>
              </a:rPr>
              <a:t> </a:t>
            </a:r>
            <a:r>
              <a:rPr lang="en-US" sz="2800" dirty="0" err="1">
                <a:solidFill>
                  <a:srgbClr val="3F3F3F"/>
                </a:solidFill>
              </a:rPr>
              <a:t>previamente</a:t>
            </a:r>
            <a:r>
              <a:rPr lang="en-US" sz="2800" dirty="0">
                <a:solidFill>
                  <a:srgbClr val="3F3F3F"/>
                </a:solidFill>
              </a:rPr>
              <a:t>.  </a:t>
            </a:r>
            <a:endParaRPr lang="en-US" sz="2800"/>
          </a:p>
          <a:p>
            <a:pPr>
              <a:lnSpc>
                <a:spcPct val="150000"/>
              </a:lnSpc>
            </a:pPr>
            <a:endParaRPr lang="en-US" sz="2800" dirty="0">
              <a:solidFill>
                <a:srgbClr val="3F3F3F"/>
              </a:solidFill>
            </a:endParaRPr>
          </a:p>
          <a:p>
            <a:pPr>
              <a:lnSpc>
                <a:spcPct val="150000"/>
              </a:lnSpc>
            </a:pPr>
            <a:r>
              <a:rPr lang="en-US" sz="2800" err="1">
                <a:solidFill>
                  <a:srgbClr val="3F3F3F"/>
                </a:solidFill>
              </a:rPr>
              <a:t>Já</a:t>
            </a:r>
            <a:r>
              <a:rPr lang="en-US" sz="2800" dirty="0">
                <a:solidFill>
                  <a:srgbClr val="3F3F3F"/>
                </a:solidFill>
              </a:rPr>
              <a:t> </a:t>
            </a:r>
            <a:r>
              <a:rPr lang="en-US" sz="2800" err="1">
                <a:solidFill>
                  <a:srgbClr val="3F3F3F"/>
                </a:solidFill>
              </a:rPr>
              <a:t>realizamos</a:t>
            </a:r>
            <a:r>
              <a:rPr lang="en-US" sz="2800" dirty="0">
                <a:solidFill>
                  <a:srgbClr val="3F3F3F"/>
                </a:solidFill>
              </a:rPr>
              <a:t> 5 </a:t>
            </a:r>
            <a:r>
              <a:rPr lang="en-US" sz="2800" err="1">
                <a:solidFill>
                  <a:srgbClr val="3F3F3F"/>
                </a:solidFill>
              </a:rPr>
              <a:t>oficinas</a:t>
            </a:r>
            <a:r>
              <a:rPr lang="en-US" sz="2800" dirty="0">
                <a:solidFill>
                  <a:srgbClr val="3F3F3F"/>
                </a:solidFill>
              </a:rPr>
              <a:t> </a:t>
            </a:r>
            <a:r>
              <a:rPr lang="en-US" sz="2800" err="1">
                <a:solidFill>
                  <a:srgbClr val="3F3F3F"/>
                </a:solidFill>
              </a:rPr>
              <a:t>em</a:t>
            </a:r>
            <a:r>
              <a:rPr lang="en-US" sz="2800" dirty="0">
                <a:solidFill>
                  <a:srgbClr val="3F3F3F"/>
                </a:solidFill>
              </a:rPr>
              <a:t> 2025, </a:t>
            </a:r>
            <a:r>
              <a:rPr lang="en-US" sz="2800" err="1">
                <a:solidFill>
                  <a:srgbClr val="3F3F3F"/>
                </a:solidFill>
              </a:rPr>
              <a:t>sobre</a:t>
            </a:r>
            <a:r>
              <a:rPr lang="en-US" sz="2800" dirty="0">
                <a:solidFill>
                  <a:srgbClr val="3F3F3F"/>
                </a:solidFill>
              </a:rPr>
              <a:t> PCA, </a:t>
            </a:r>
            <a:r>
              <a:rPr lang="en-US" sz="2800" err="1">
                <a:solidFill>
                  <a:srgbClr val="3F3F3F"/>
                </a:solidFill>
              </a:rPr>
              <a:t>inservíveis</a:t>
            </a:r>
            <a:r>
              <a:rPr lang="en-US" sz="2800" dirty="0">
                <a:solidFill>
                  <a:srgbClr val="3F3F3F"/>
                </a:solidFill>
              </a:rPr>
              <a:t>, </a:t>
            </a:r>
            <a:r>
              <a:rPr lang="en-US" sz="2800" err="1">
                <a:solidFill>
                  <a:srgbClr val="3F3F3F"/>
                </a:solidFill>
              </a:rPr>
              <a:t>baixa</a:t>
            </a:r>
            <a:r>
              <a:rPr lang="en-US" sz="2800" dirty="0">
                <a:solidFill>
                  <a:srgbClr val="3F3F3F"/>
                </a:solidFill>
              </a:rPr>
              <a:t> </a:t>
            </a:r>
            <a:r>
              <a:rPr lang="en-US" sz="2800" err="1">
                <a:solidFill>
                  <a:srgbClr val="3F3F3F"/>
                </a:solidFill>
              </a:rPr>
              <a:t>veicular</a:t>
            </a:r>
            <a:r>
              <a:rPr lang="en-US" sz="2800" dirty="0">
                <a:solidFill>
                  <a:srgbClr val="3F3F3F"/>
                </a:solidFill>
              </a:rPr>
              <a:t>, </a:t>
            </a:r>
            <a:r>
              <a:rPr lang="en-US" sz="2800" err="1">
                <a:solidFill>
                  <a:srgbClr val="3F3F3F"/>
                </a:solidFill>
              </a:rPr>
              <a:t>locação</a:t>
            </a:r>
            <a:r>
              <a:rPr lang="en-US" sz="2800" dirty="0">
                <a:solidFill>
                  <a:srgbClr val="3F3F3F"/>
                </a:solidFill>
              </a:rPr>
              <a:t> de </a:t>
            </a:r>
            <a:r>
              <a:rPr lang="en-US" sz="2800" err="1">
                <a:solidFill>
                  <a:srgbClr val="3F3F3F"/>
                </a:solidFill>
              </a:rPr>
              <a:t>veículos</a:t>
            </a:r>
            <a:r>
              <a:rPr lang="en-US" sz="2800" dirty="0">
                <a:solidFill>
                  <a:srgbClr val="3F3F3F"/>
                </a:solidFill>
              </a:rPr>
              <a:t>, DFDs e </a:t>
            </a:r>
            <a:r>
              <a:rPr lang="en-US" sz="2800" err="1">
                <a:solidFill>
                  <a:srgbClr val="3F3F3F"/>
                </a:solidFill>
              </a:rPr>
              <a:t>utilização</a:t>
            </a:r>
            <a:r>
              <a:rPr lang="en-US" sz="2800" dirty="0">
                <a:solidFill>
                  <a:srgbClr val="3F3F3F"/>
                </a:solidFill>
              </a:rPr>
              <a:t> no "Novo </a:t>
            </a:r>
            <a:r>
              <a:rPr lang="en-US" sz="2800" err="1">
                <a:solidFill>
                  <a:srgbClr val="3F3F3F"/>
                </a:solidFill>
              </a:rPr>
              <a:t>Divulgação</a:t>
            </a:r>
            <a:r>
              <a:rPr lang="en-US" sz="2800" dirty="0">
                <a:solidFill>
                  <a:srgbClr val="3F3F3F"/>
                </a:solidFill>
              </a:rPr>
              <a:t> - Compras.gov.br"</a:t>
            </a:r>
          </a:p>
          <a:p>
            <a:pPr>
              <a:lnSpc>
                <a:spcPct val="150000"/>
              </a:lnSpc>
            </a:pPr>
            <a:endParaRPr lang="en-US" sz="2800" dirty="0">
              <a:solidFill>
                <a:srgbClr val="3F3F3F"/>
              </a:solidFill>
            </a:endParaRPr>
          </a:p>
          <a:p>
            <a:pPr>
              <a:lnSpc>
                <a:spcPct val="150000"/>
              </a:lnSpc>
            </a:pPr>
            <a:r>
              <a:rPr lang="en-US" sz="2800" err="1">
                <a:solidFill>
                  <a:srgbClr val="3F3F3F"/>
                </a:solidFill>
              </a:rPr>
              <a:t>Além</a:t>
            </a:r>
            <a:r>
              <a:rPr lang="en-US" sz="2800" dirty="0">
                <a:solidFill>
                  <a:srgbClr val="3F3F3F"/>
                </a:solidFill>
              </a:rPr>
              <a:t> do </a:t>
            </a:r>
            <a:r>
              <a:rPr lang="en-US" sz="2800" err="1">
                <a:solidFill>
                  <a:srgbClr val="3F3F3F"/>
                </a:solidFill>
              </a:rPr>
              <a:t>encontro</a:t>
            </a:r>
            <a:r>
              <a:rPr lang="en-US" sz="2800" dirty="0">
                <a:solidFill>
                  <a:srgbClr val="3F3F3F"/>
                </a:solidFill>
              </a:rPr>
              <a:t> de </a:t>
            </a:r>
            <a:r>
              <a:rPr lang="en-US" sz="2800" err="1">
                <a:solidFill>
                  <a:srgbClr val="3F3F3F"/>
                </a:solidFill>
              </a:rPr>
              <a:t>hoje</a:t>
            </a:r>
            <a:r>
              <a:rPr lang="en-US" sz="2800" dirty="0">
                <a:solidFill>
                  <a:srgbClr val="3F3F3F"/>
                </a:solidFill>
              </a:rPr>
              <a:t>, </a:t>
            </a:r>
            <a:r>
              <a:rPr lang="en-US" sz="2800" err="1">
                <a:solidFill>
                  <a:srgbClr val="3F3F3F"/>
                </a:solidFill>
              </a:rPr>
              <a:t>ainda</a:t>
            </a:r>
            <a:r>
              <a:rPr lang="en-US" sz="2800" dirty="0">
                <a:solidFill>
                  <a:srgbClr val="3F3F3F"/>
                </a:solidFill>
              </a:rPr>
              <a:t> </a:t>
            </a:r>
            <a:r>
              <a:rPr lang="en-US" sz="2800" err="1">
                <a:solidFill>
                  <a:srgbClr val="3F3F3F"/>
                </a:solidFill>
              </a:rPr>
              <a:t>teremos</a:t>
            </a:r>
            <a:r>
              <a:rPr lang="en-US" sz="2800" dirty="0">
                <a:solidFill>
                  <a:srgbClr val="3F3F3F"/>
                </a:solidFill>
              </a:rPr>
              <a:t> </a:t>
            </a:r>
            <a:r>
              <a:rPr lang="en-US" sz="2800" err="1">
                <a:solidFill>
                  <a:srgbClr val="3F3F3F"/>
                </a:solidFill>
              </a:rPr>
              <a:t>uma</a:t>
            </a:r>
            <a:r>
              <a:rPr lang="en-US" sz="2800" dirty="0">
                <a:solidFill>
                  <a:srgbClr val="3F3F3F"/>
                </a:solidFill>
              </a:rPr>
              <a:t> </a:t>
            </a:r>
            <a:r>
              <a:rPr lang="en-US" sz="2800" err="1">
                <a:solidFill>
                  <a:srgbClr val="3F3F3F"/>
                </a:solidFill>
              </a:rPr>
              <a:t>oficina</a:t>
            </a:r>
            <a:r>
              <a:rPr lang="en-US" sz="2800" dirty="0">
                <a:solidFill>
                  <a:srgbClr val="3F3F3F"/>
                </a:solidFill>
              </a:rPr>
              <a:t> </a:t>
            </a:r>
            <a:r>
              <a:rPr lang="en-US" sz="2800" err="1">
                <a:solidFill>
                  <a:srgbClr val="3F3F3F"/>
                </a:solidFill>
              </a:rPr>
              <a:t>dedicada</a:t>
            </a:r>
            <a:r>
              <a:rPr lang="en-US" sz="2800" dirty="0">
                <a:solidFill>
                  <a:srgbClr val="3F3F3F"/>
                </a:solidFill>
              </a:rPr>
              <a:t> </a:t>
            </a:r>
            <a:r>
              <a:rPr lang="en-US" sz="2800" err="1">
                <a:solidFill>
                  <a:srgbClr val="3F3F3F"/>
                </a:solidFill>
              </a:rPr>
              <a:t>ao</a:t>
            </a:r>
            <a:r>
              <a:rPr lang="en-US" sz="2800" dirty="0">
                <a:solidFill>
                  <a:srgbClr val="3F3F3F"/>
                </a:solidFill>
              </a:rPr>
              <a:t> </a:t>
            </a:r>
            <a:r>
              <a:rPr lang="en-US" sz="2800" err="1">
                <a:solidFill>
                  <a:srgbClr val="3F3F3F"/>
                </a:solidFill>
              </a:rPr>
              <a:t>sistema</a:t>
            </a:r>
            <a:r>
              <a:rPr lang="en-US" sz="2800" dirty="0">
                <a:solidFill>
                  <a:srgbClr val="3F3F3F"/>
                </a:solidFill>
              </a:rPr>
              <a:t> Contratos.gov.br e à </a:t>
            </a:r>
            <a:r>
              <a:rPr lang="en-US" sz="2800" err="1">
                <a:solidFill>
                  <a:srgbClr val="3F3F3F"/>
                </a:solidFill>
              </a:rPr>
              <a:t>aplicação</a:t>
            </a:r>
            <a:r>
              <a:rPr lang="en-US" sz="2800" dirty="0">
                <a:solidFill>
                  <a:srgbClr val="3F3F3F"/>
                </a:solidFill>
              </a:rPr>
              <a:t> de </a:t>
            </a:r>
            <a:r>
              <a:rPr lang="en-US" sz="2800" err="1">
                <a:solidFill>
                  <a:srgbClr val="3F3F3F"/>
                </a:solidFill>
              </a:rPr>
              <a:t>penalidades</a:t>
            </a:r>
            <a:r>
              <a:rPr lang="en-US" sz="2800" dirty="0">
                <a:solidFill>
                  <a:srgbClr val="3F3F3F"/>
                </a:solidFill>
              </a:rPr>
              <a:t> </a:t>
            </a:r>
            <a:r>
              <a:rPr lang="en-US" sz="2800" err="1">
                <a:solidFill>
                  <a:srgbClr val="3F3F3F"/>
                </a:solidFill>
              </a:rPr>
              <a:t>contratuais</a:t>
            </a:r>
            <a:r>
              <a:rPr lang="en-US" sz="2800" dirty="0">
                <a:solidFill>
                  <a:srgbClr val="3F3F3F"/>
                </a:solidFill>
              </a:rPr>
              <a:t> no </a:t>
            </a:r>
            <a:r>
              <a:rPr lang="en-US" sz="2800" err="1">
                <a:solidFill>
                  <a:srgbClr val="3F3F3F"/>
                </a:solidFill>
              </a:rPr>
              <a:t>âmbito</a:t>
            </a:r>
            <a:r>
              <a:rPr lang="en-US" sz="2800" dirty="0">
                <a:solidFill>
                  <a:srgbClr val="3F3F3F"/>
                </a:solidFill>
              </a:rPr>
              <a:t> da Lei 14.133/2021</a:t>
            </a:r>
          </a:p>
          <a:p>
            <a:pPr>
              <a:lnSpc>
                <a:spcPct val="150000"/>
              </a:lnSpc>
            </a:pPr>
            <a:endParaRPr lang="en-US" sz="2800" dirty="0">
              <a:solidFill>
                <a:srgbClr val="3F3F3F"/>
              </a:solidFill>
            </a:endParaRPr>
          </a:p>
          <a:p>
            <a:pPr algn="ctr"/>
            <a:r>
              <a:rPr lang="en-US" sz="2800" err="1">
                <a:solidFill>
                  <a:srgbClr val="3F3F3F"/>
                </a:solidFill>
              </a:rPr>
              <a:t>Acompanhe</a:t>
            </a:r>
            <a:r>
              <a:rPr lang="en-US" sz="2800" dirty="0">
                <a:solidFill>
                  <a:srgbClr val="3F3F3F"/>
                </a:solidFill>
              </a:rPr>
              <a:t> a </a:t>
            </a:r>
            <a:r>
              <a:rPr lang="en-US" sz="2800" err="1">
                <a:solidFill>
                  <a:srgbClr val="3F3F3F"/>
                </a:solidFill>
              </a:rPr>
              <a:t>divulgação</a:t>
            </a:r>
            <a:r>
              <a:rPr lang="en-US" sz="2800" dirty="0">
                <a:solidFill>
                  <a:srgbClr val="3F3F3F"/>
                </a:solidFill>
              </a:rPr>
              <a:t> das </a:t>
            </a:r>
            <a:r>
              <a:rPr lang="en-US" sz="2800" err="1">
                <a:solidFill>
                  <a:srgbClr val="3F3F3F"/>
                </a:solidFill>
              </a:rPr>
              <a:t>gravações</a:t>
            </a:r>
            <a:r>
              <a:rPr lang="en-US" sz="2800" dirty="0">
                <a:solidFill>
                  <a:srgbClr val="3F3F3F"/>
                </a:solidFill>
              </a:rPr>
              <a:t>  </a:t>
            </a:r>
            <a:r>
              <a:rPr lang="en-US" sz="2800" err="1">
                <a:solidFill>
                  <a:srgbClr val="3F3F3F"/>
                </a:solidFill>
              </a:rPr>
              <a:t>destas</a:t>
            </a:r>
            <a:r>
              <a:rPr lang="en-US" sz="2800" dirty="0">
                <a:solidFill>
                  <a:srgbClr val="3F3F3F"/>
                </a:solidFill>
              </a:rPr>
              <a:t> e das </a:t>
            </a:r>
            <a:r>
              <a:rPr lang="en-US" sz="2800" err="1">
                <a:solidFill>
                  <a:srgbClr val="3F3F3F"/>
                </a:solidFill>
              </a:rPr>
              <a:t>demais</a:t>
            </a:r>
            <a:r>
              <a:rPr lang="en-US" sz="2800" dirty="0">
                <a:solidFill>
                  <a:srgbClr val="3F3F3F"/>
                </a:solidFill>
              </a:rPr>
              <a:t> </a:t>
            </a:r>
            <a:r>
              <a:rPr lang="en-US" sz="2800" err="1">
                <a:solidFill>
                  <a:srgbClr val="3F3F3F"/>
                </a:solidFill>
              </a:rPr>
              <a:t>oficinas</a:t>
            </a:r>
            <a:r>
              <a:rPr lang="en-US" sz="2800" dirty="0">
                <a:solidFill>
                  <a:srgbClr val="3F3F3F"/>
                </a:solidFill>
              </a:rPr>
              <a:t> de </a:t>
            </a:r>
            <a:r>
              <a:rPr lang="en-US" sz="2800" err="1">
                <a:solidFill>
                  <a:srgbClr val="3F3F3F"/>
                </a:solidFill>
              </a:rPr>
              <a:t>anos</a:t>
            </a:r>
            <a:r>
              <a:rPr lang="en-US" sz="2800" dirty="0">
                <a:solidFill>
                  <a:srgbClr val="3F3F3F"/>
                </a:solidFill>
              </a:rPr>
              <a:t> </a:t>
            </a:r>
            <a:r>
              <a:rPr lang="en-US" sz="2800" err="1">
                <a:solidFill>
                  <a:srgbClr val="3F3F3F"/>
                </a:solidFill>
              </a:rPr>
              <a:t>anteriores</a:t>
            </a:r>
            <a:r>
              <a:rPr lang="en-US" sz="2800" dirty="0">
                <a:solidFill>
                  <a:srgbClr val="3F3F3F"/>
                </a:solidFill>
              </a:rPr>
              <a:t> </a:t>
            </a:r>
            <a:r>
              <a:rPr lang="en-US" sz="2800" err="1">
                <a:solidFill>
                  <a:srgbClr val="3F3F3F"/>
                </a:solidFill>
              </a:rPr>
              <a:t>em</a:t>
            </a:r>
            <a:r>
              <a:rPr lang="en-US" sz="2800" dirty="0">
                <a:solidFill>
                  <a:srgbClr val="3F3F3F"/>
                </a:solidFill>
              </a:rPr>
              <a:t>:</a:t>
            </a:r>
          </a:p>
          <a:p>
            <a:pPr algn="ctr"/>
            <a:br>
              <a:rPr lang="en-US" sz="2800" dirty="0">
                <a:solidFill>
                  <a:srgbClr val="0070C0"/>
                </a:solidFill>
              </a:rPr>
            </a:br>
            <a:r>
              <a:rPr lang="en-US" sz="2800" dirty="0">
                <a:solidFill>
                  <a:srgbClr val="0070C0"/>
                </a:solidFill>
                <a:hlinkClick r:id="rId3">
                  <a:extLst>
                    <a:ext uri="{A12FA001-AC4F-418D-AE19-62706E023703}">
                      <ahyp:hlinkClr xmlns:ahyp="http://schemas.microsoft.com/office/drawing/2018/hyperlinkcolor" val="tx"/>
                    </a:ext>
                  </a:extLst>
                </a:hlinkClick>
              </a:rPr>
              <a:t>https://compras.prefeitura.sp.gov.br/oficinas-virtuais/</a:t>
            </a:r>
            <a:endParaRPr lang="en-US" sz="2800">
              <a:solidFill>
                <a:srgbClr val="0070C0"/>
              </a:solidFill>
              <a:hlinkClick r:id="rId3">
                <a:extLst>
                  <a:ext uri="{A12FA001-AC4F-418D-AE19-62706E023703}">
                    <ahyp:hlinkClr xmlns:ahyp="http://schemas.microsoft.com/office/drawing/2018/hyperlinkcolor" val="tx"/>
                  </a:ext>
                </a:extLst>
              </a:hlinkClick>
            </a:endParaRPr>
          </a:p>
          <a:p>
            <a:pPr>
              <a:lnSpc>
                <a:spcPct val="150000"/>
              </a:lnSpc>
            </a:pPr>
            <a:endParaRPr lang="en-US" sz="2800" dirty="0">
              <a:solidFill>
                <a:srgbClr val="3F3F3F"/>
              </a:solidFill>
            </a:endParaRPr>
          </a:p>
          <a:p>
            <a:pPr>
              <a:lnSpc>
                <a:spcPct val="150000"/>
              </a:lnSpc>
            </a:pPr>
            <a:endParaRPr lang="en-US" sz="2800" dirty="0">
              <a:solidFill>
                <a:srgbClr val="3F3F3F"/>
              </a:solidFill>
            </a:endParaRPr>
          </a:p>
          <a:p>
            <a:pPr>
              <a:lnSpc>
                <a:spcPct val="150000"/>
              </a:lnSpc>
            </a:pPr>
            <a:endParaRPr lang="en-US" sz="2800" dirty="0">
              <a:solidFill>
                <a:srgbClr val="3F3F3F"/>
              </a:solidFill>
            </a:endParaRPr>
          </a:p>
        </p:txBody>
      </p:sp>
    </p:spTree>
    <p:extLst>
      <p:ext uri="{BB962C8B-B14F-4D97-AF65-F5344CB8AC3E}">
        <p14:creationId xmlns:p14="http://schemas.microsoft.com/office/powerpoint/2010/main" val="43610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p:nvPr/>
        </p:nvSpPr>
        <p:spPr>
          <a:xfrm>
            <a:off x="550725" y="375275"/>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200" b="1">
                <a:solidFill>
                  <a:schemeClr val="lt1"/>
                </a:solidFill>
              </a:rPr>
              <a:t>Decreto Municipal 62.100/2022</a:t>
            </a:r>
            <a:endParaRPr sz="4000">
              <a:solidFill>
                <a:schemeClr val="dk1"/>
              </a:solidFill>
              <a:latin typeface="Calibri"/>
              <a:ea typeface="Calibri"/>
              <a:cs typeface="Calibri"/>
              <a:sym typeface="Calibri"/>
            </a:endParaRPr>
          </a:p>
        </p:txBody>
      </p:sp>
      <p:sp>
        <p:nvSpPr>
          <p:cNvPr id="337" name="Google Shape;337;p23"/>
          <p:cNvSpPr txBox="1"/>
          <p:nvPr/>
        </p:nvSpPr>
        <p:spPr>
          <a:xfrm>
            <a:off x="976350" y="1925625"/>
            <a:ext cx="15868200" cy="75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b="1">
                <a:solidFill>
                  <a:srgbClr val="666666"/>
                </a:solidFill>
              </a:rPr>
              <a:t>Art. 114.</a:t>
            </a:r>
            <a:r>
              <a:rPr lang="en-US" sz="2500">
                <a:solidFill>
                  <a:srgbClr val="666666"/>
                </a:solidFill>
              </a:rPr>
              <a:t> Os contratos deverão, sempre que couber, conter as cláusulas previstas no artigo 92 da Lei Federal nº 14.133, de 2021, </a:t>
            </a:r>
            <a:r>
              <a:rPr lang="en-US" sz="2500" b="1" u="sng">
                <a:solidFill>
                  <a:srgbClr val="666666"/>
                </a:solidFill>
              </a:rPr>
              <a:t>e, ainda, as seguintes:</a:t>
            </a:r>
            <a:endParaRPr sz="2500" b="1" u="sng">
              <a:solidFill>
                <a:srgbClr val="666666"/>
              </a:solidFill>
            </a:endParaRPr>
          </a:p>
          <a:p>
            <a:pPr marL="0" lvl="0" indent="0" algn="l" rtl="0">
              <a:lnSpc>
                <a:spcPct val="115000"/>
              </a:lnSpc>
              <a:spcBef>
                <a:spcPts val="0"/>
              </a:spcBef>
              <a:spcAft>
                <a:spcPts val="0"/>
              </a:spcAft>
              <a:buNone/>
            </a:pPr>
            <a:endParaRPr sz="2500">
              <a:solidFill>
                <a:srgbClr val="666666"/>
              </a:solidFill>
            </a:endParaRPr>
          </a:p>
          <a:p>
            <a:pPr marL="0" lvl="0" indent="0" algn="l" rtl="0">
              <a:lnSpc>
                <a:spcPct val="115000"/>
              </a:lnSpc>
              <a:spcBef>
                <a:spcPts val="0"/>
              </a:spcBef>
              <a:spcAft>
                <a:spcPts val="0"/>
              </a:spcAft>
              <a:buNone/>
            </a:pPr>
            <a:r>
              <a:rPr lang="en-US" sz="2500">
                <a:solidFill>
                  <a:srgbClr val="666666"/>
                </a:solidFill>
              </a:rPr>
              <a:t>I - a obrigação do contratado de arcar fiel e regularmente com todas as </a:t>
            </a:r>
            <a:r>
              <a:rPr lang="en-US" sz="2500" b="1">
                <a:solidFill>
                  <a:schemeClr val="dk1"/>
                </a:solidFill>
                <a:highlight>
                  <a:srgbClr val="FF9900"/>
                </a:highlight>
              </a:rPr>
              <a:t>obrigações trabalhistas</a:t>
            </a:r>
            <a:r>
              <a:rPr lang="en-US" sz="2500">
                <a:solidFill>
                  <a:srgbClr val="666666"/>
                </a:solidFill>
              </a:rPr>
              <a:t> relacionadas aos empregados que participem da execução do objeto contratual, na hipótese de contrato de prestação de serviços;</a:t>
            </a:r>
            <a:endParaRPr sz="2500">
              <a:solidFill>
                <a:srgbClr val="666666"/>
              </a:solidFill>
            </a:endParaRPr>
          </a:p>
          <a:p>
            <a:pPr marL="0" lvl="0" indent="0" algn="l" rtl="0">
              <a:lnSpc>
                <a:spcPct val="115000"/>
              </a:lnSpc>
              <a:spcBef>
                <a:spcPts val="0"/>
              </a:spcBef>
              <a:spcAft>
                <a:spcPts val="0"/>
              </a:spcAft>
              <a:buNone/>
            </a:pPr>
            <a:endParaRPr sz="2500">
              <a:solidFill>
                <a:srgbClr val="666666"/>
              </a:solidFill>
            </a:endParaRPr>
          </a:p>
          <a:p>
            <a:pPr marL="0" lvl="0" indent="0" algn="l" rtl="0">
              <a:lnSpc>
                <a:spcPct val="115000"/>
              </a:lnSpc>
              <a:spcBef>
                <a:spcPts val="0"/>
              </a:spcBef>
              <a:spcAft>
                <a:spcPts val="0"/>
              </a:spcAft>
              <a:buNone/>
            </a:pPr>
            <a:r>
              <a:rPr lang="en-US" sz="2500">
                <a:solidFill>
                  <a:srgbClr val="666666"/>
                </a:solidFill>
              </a:rPr>
              <a:t>II -</a:t>
            </a:r>
            <a:r>
              <a:rPr lang="en-US" sz="2500" b="1">
                <a:solidFill>
                  <a:schemeClr val="dk1"/>
                </a:solidFill>
                <a:highlight>
                  <a:srgbClr val="FF9900"/>
                </a:highlight>
              </a:rPr>
              <a:t> cláusula anticorrupção</a:t>
            </a:r>
            <a:r>
              <a:rPr lang="en-US" sz="2500">
                <a:solidFill>
                  <a:srgbClr val="666666"/>
                </a:solidFill>
              </a:rPr>
              <a:t>, com a seguinte redação: </a:t>
            </a:r>
            <a:r>
              <a:rPr lang="en-US" sz="2500" i="1">
                <a:solidFill>
                  <a:srgbClr val="666666"/>
                </a:solidFill>
              </a:rPr>
              <a:t>“Para a execução deste contrato, nenhuma das partes poderá oferecer, dar ou se comprometer a dar a quem quer que seja, ou aceitar ou se comprometer a aceitar de quem quer que seja, tanto por conta própria quanto por intermédio de outrem, qualquer pagamento, doação, compensação, vantagens financeiras ou não financeiras ou benefícios de qualquer espécie que constituam prática ilegal ou de corrupção, seja de forma direta ou indireta quanto ao objeto deste contrato, ou de outra forma a ele não relacionada, devendo garantir, ainda, que seus prepostos e colaboradores ajam da mesma forma”;</a:t>
            </a:r>
            <a:endParaRPr sz="2500" i="1">
              <a:solidFill>
                <a:srgbClr val="666666"/>
              </a:solidFill>
            </a:endParaRPr>
          </a:p>
          <a:p>
            <a:pPr marL="0" lvl="0" indent="0" algn="l" rtl="0">
              <a:lnSpc>
                <a:spcPct val="115000"/>
              </a:lnSpc>
              <a:spcBef>
                <a:spcPts val="0"/>
              </a:spcBef>
              <a:spcAft>
                <a:spcPts val="0"/>
              </a:spcAft>
              <a:buNone/>
            </a:pPr>
            <a:endParaRPr sz="2500">
              <a:solidFill>
                <a:srgbClr val="666666"/>
              </a:solidFill>
            </a:endParaRPr>
          </a:p>
          <a:p>
            <a:pPr marL="0" lvl="0" indent="0" algn="l" rtl="0">
              <a:lnSpc>
                <a:spcPct val="115000"/>
              </a:lnSpc>
              <a:spcBef>
                <a:spcPts val="0"/>
              </a:spcBef>
              <a:spcAft>
                <a:spcPts val="0"/>
              </a:spcAft>
              <a:buNone/>
            </a:pPr>
            <a:r>
              <a:rPr lang="en-US" sz="2500">
                <a:solidFill>
                  <a:srgbClr val="666666"/>
                </a:solidFill>
              </a:rPr>
              <a:t>III - disposições relacionadas à disciplina de </a:t>
            </a:r>
            <a:r>
              <a:rPr lang="en-US" sz="2500" b="1">
                <a:solidFill>
                  <a:schemeClr val="dk1"/>
                </a:solidFill>
                <a:highlight>
                  <a:srgbClr val="FF9900"/>
                </a:highlight>
              </a:rPr>
              <a:t>proteção de dados pessoais</a:t>
            </a:r>
            <a:r>
              <a:rPr lang="en-US" sz="2500">
                <a:solidFill>
                  <a:srgbClr val="666666"/>
                </a:solidFill>
              </a:rPr>
              <a:t>, nos termos da Lei Federal nº 13.709, de 14 de agosto de 2018, Lei Geral de Proteção de Dados (LGPD), quando for o caso.</a:t>
            </a:r>
            <a:endParaRPr sz="2500">
              <a:solidFill>
                <a:srgbClr val="6666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p:nvPr/>
        </p:nvSpPr>
        <p:spPr>
          <a:xfrm>
            <a:off x="550725" y="375275"/>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5200" b="1">
                <a:solidFill>
                  <a:schemeClr val="lt1"/>
                </a:solidFill>
              </a:rPr>
              <a:t>Decreto Municipal 62.100/2022</a:t>
            </a:r>
            <a:endParaRPr sz="4000">
              <a:solidFill>
                <a:schemeClr val="dk1"/>
              </a:solidFill>
              <a:latin typeface="Calibri"/>
              <a:ea typeface="Calibri"/>
              <a:cs typeface="Calibri"/>
              <a:sym typeface="Calibri"/>
            </a:endParaRPr>
          </a:p>
          <a:p>
            <a:pPr marL="0" lvl="0" indent="0" algn="l" rtl="0">
              <a:spcBef>
                <a:spcPts val="0"/>
              </a:spcBef>
              <a:spcAft>
                <a:spcPts val="0"/>
              </a:spcAft>
              <a:buNone/>
            </a:pPr>
            <a:endParaRPr sz="4400" b="1">
              <a:solidFill>
                <a:schemeClr val="lt1"/>
              </a:solidFill>
            </a:endParaRPr>
          </a:p>
        </p:txBody>
      </p:sp>
      <p:sp>
        <p:nvSpPr>
          <p:cNvPr id="343" name="Google Shape;343;p24"/>
          <p:cNvSpPr txBox="1"/>
          <p:nvPr/>
        </p:nvSpPr>
        <p:spPr>
          <a:xfrm>
            <a:off x="1434725" y="1915375"/>
            <a:ext cx="15451500" cy="77196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000"/>
              </a:spcBef>
              <a:spcAft>
                <a:spcPts val="0"/>
              </a:spcAft>
              <a:buClr>
                <a:schemeClr val="dk1"/>
              </a:buClr>
              <a:buSzPts val="1100"/>
              <a:buFont typeface="Arial"/>
              <a:buNone/>
            </a:pPr>
            <a:r>
              <a:rPr lang="en-US" sz="2800" b="1">
                <a:solidFill>
                  <a:srgbClr val="666666"/>
                </a:solidFill>
              </a:rPr>
              <a:t>Art. 117.</a:t>
            </a:r>
            <a:r>
              <a:rPr lang="en-US" sz="2800">
                <a:solidFill>
                  <a:srgbClr val="666666"/>
                </a:solidFill>
              </a:rPr>
              <a:t> Considera-se </a:t>
            </a:r>
            <a:r>
              <a:rPr lang="en-US" sz="2800" b="1">
                <a:solidFill>
                  <a:schemeClr val="dk1"/>
                </a:solidFill>
                <a:highlight>
                  <a:srgbClr val="FF9900"/>
                </a:highlight>
              </a:rPr>
              <a:t>gestão de contratos</a:t>
            </a:r>
            <a:r>
              <a:rPr lang="en-US" sz="2800">
                <a:solidFill>
                  <a:srgbClr val="666666"/>
                </a:solidFill>
              </a:rPr>
              <a:t>, para os fins deste decreto, o </a:t>
            </a:r>
            <a:r>
              <a:rPr lang="en-US" sz="2800" i="1" u="sng">
                <a:solidFill>
                  <a:srgbClr val="666666"/>
                </a:solidFill>
              </a:rPr>
              <a:t>serviço geral administrativo</a:t>
            </a:r>
            <a:r>
              <a:rPr lang="en-US" sz="2800">
                <a:solidFill>
                  <a:srgbClr val="666666"/>
                </a:solidFill>
              </a:rPr>
              <a:t> realizado desde a formalização até o término do contrato, por qualquer das hipóteses previstas em lei e no contrato.</a:t>
            </a:r>
            <a:endParaRPr sz="2800">
              <a:solidFill>
                <a:srgbClr val="666666"/>
              </a:solidFill>
            </a:endParaRPr>
          </a:p>
          <a:p>
            <a:pPr marL="0" lvl="0" indent="0" algn="just" rtl="0">
              <a:lnSpc>
                <a:spcPct val="115000"/>
              </a:lnSpc>
              <a:spcBef>
                <a:spcPts val="1000"/>
              </a:spcBef>
              <a:spcAft>
                <a:spcPts val="0"/>
              </a:spcAft>
              <a:buClr>
                <a:schemeClr val="dk1"/>
              </a:buClr>
              <a:buSzPts val="1100"/>
              <a:buFont typeface="Arial"/>
              <a:buNone/>
            </a:pPr>
            <a:endParaRPr sz="2800">
              <a:solidFill>
                <a:srgbClr val="666666"/>
              </a:solidFill>
            </a:endParaRPr>
          </a:p>
          <a:p>
            <a:pPr marL="0" lvl="0" indent="0" algn="just" rtl="0">
              <a:lnSpc>
                <a:spcPct val="115000"/>
              </a:lnSpc>
              <a:spcBef>
                <a:spcPts val="1000"/>
              </a:spcBef>
              <a:spcAft>
                <a:spcPts val="400"/>
              </a:spcAft>
              <a:buNone/>
            </a:pPr>
            <a:r>
              <a:rPr lang="en-US" sz="2800" b="1">
                <a:solidFill>
                  <a:srgbClr val="666666"/>
                </a:solidFill>
              </a:rPr>
              <a:t>Art. 119.</a:t>
            </a:r>
            <a:r>
              <a:rPr lang="en-US" sz="2800">
                <a:solidFill>
                  <a:srgbClr val="666666"/>
                </a:solidFill>
              </a:rPr>
              <a:t> Considera-se</a:t>
            </a:r>
            <a:r>
              <a:rPr lang="en-US" sz="2800" b="1">
                <a:solidFill>
                  <a:schemeClr val="dk1"/>
                </a:solidFill>
                <a:highlight>
                  <a:srgbClr val="FF9900"/>
                </a:highlight>
              </a:rPr>
              <a:t> fiscalização de contratos</a:t>
            </a:r>
            <a:r>
              <a:rPr lang="en-US" sz="2800">
                <a:solidFill>
                  <a:srgbClr val="666666"/>
                </a:solidFill>
              </a:rPr>
              <a:t>, para os fins deste decreto, a atribuição de </a:t>
            </a:r>
            <a:r>
              <a:rPr lang="en-US" sz="2800" i="1" u="sng">
                <a:solidFill>
                  <a:srgbClr val="666666"/>
                </a:solidFill>
              </a:rPr>
              <a:t>verificação da conformidade</a:t>
            </a:r>
            <a:r>
              <a:rPr lang="en-US" sz="2800">
                <a:solidFill>
                  <a:srgbClr val="666666"/>
                </a:solidFill>
              </a:rPr>
              <a:t> dos serviços e obras executados e dos materiais entregues com o objeto contratado, de forma a </a:t>
            </a:r>
            <a:r>
              <a:rPr lang="en-US" sz="2800" i="1" u="sng">
                <a:solidFill>
                  <a:srgbClr val="666666"/>
                </a:solidFill>
              </a:rPr>
              <a:t>assegurar o exato cumprimento do contrato</a:t>
            </a:r>
            <a:r>
              <a:rPr lang="en-US" sz="2800">
                <a:solidFill>
                  <a:srgbClr val="666666"/>
                </a:solidFill>
              </a:rPr>
              <a:t>, devendo ser exercida por representante da Administração especialmente designado, permitida a contratação de terceiros para assisti-lo e subsidiá-lo com informações pertinentes a essa atribuição</a:t>
            </a:r>
            <a:endParaRPr sz="2800">
              <a:solidFill>
                <a:srgbClr val="66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p:nvPr/>
        </p:nvSpPr>
        <p:spPr>
          <a:xfrm>
            <a:off x="2073450" y="372504"/>
            <a:ext cx="14141100" cy="1520100"/>
          </a:xfrm>
          <a:prstGeom prst="roundRect">
            <a:avLst>
              <a:gd name="adj" fmla="val 15047"/>
            </a:avLst>
          </a:prstGeom>
          <a:no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marR="0" lvl="0" indent="0" algn="ctr" rtl="0">
              <a:lnSpc>
                <a:spcPct val="100000"/>
              </a:lnSpc>
              <a:spcBef>
                <a:spcPts val="0"/>
              </a:spcBef>
              <a:spcAft>
                <a:spcPts val="0"/>
              </a:spcAft>
              <a:buNone/>
            </a:pPr>
            <a:r>
              <a:rPr lang="en-US" sz="4854">
                <a:solidFill>
                  <a:srgbClr val="434343"/>
                </a:solidFill>
              </a:rPr>
              <a:t>Mesmo contrato, diferentes responsabilidades…</a:t>
            </a:r>
            <a:endParaRPr sz="4854">
              <a:solidFill>
                <a:srgbClr val="434343"/>
              </a:solidFill>
            </a:endParaRPr>
          </a:p>
        </p:txBody>
      </p:sp>
      <p:cxnSp>
        <p:nvCxnSpPr>
          <p:cNvPr id="349" name="Google Shape;349;p25"/>
          <p:cNvCxnSpPr>
            <a:stCxn id="348" idx="2"/>
            <a:endCxn id="350" idx="0"/>
          </p:cNvCxnSpPr>
          <p:nvPr/>
        </p:nvCxnSpPr>
        <p:spPr>
          <a:xfrm rot="5400000">
            <a:off x="6122100" y="254304"/>
            <a:ext cx="1383600" cy="4660200"/>
          </a:xfrm>
          <a:prstGeom prst="bentConnector3">
            <a:avLst>
              <a:gd name="adj1" fmla="val 49999"/>
            </a:avLst>
          </a:prstGeom>
          <a:noFill/>
          <a:ln w="21925" cap="flat" cmpd="sng">
            <a:solidFill>
              <a:srgbClr val="000000"/>
            </a:solidFill>
            <a:prstDash val="solid"/>
            <a:round/>
            <a:headEnd type="none" w="med" len="med"/>
            <a:tailEnd type="none" w="med" len="med"/>
          </a:ln>
        </p:spPr>
      </p:cxnSp>
      <p:cxnSp>
        <p:nvCxnSpPr>
          <p:cNvPr id="351" name="Google Shape;351;p25"/>
          <p:cNvCxnSpPr/>
          <p:nvPr/>
        </p:nvCxnSpPr>
        <p:spPr>
          <a:xfrm>
            <a:off x="9126719" y="2584933"/>
            <a:ext cx="5194200" cy="900300"/>
          </a:xfrm>
          <a:prstGeom prst="bentConnector3">
            <a:avLst>
              <a:gd name="adj1" fmla="val 99525"/>
            </a:avLst>
          </a:prstGeom>
          <a:noFill/>
          <a:ln w="21925" cap="flat" cmpd="sng">
            <a:solidFill>
              <a:srgbClr val="000000"/>
            </a:solidFill>
            <a:prstDash val="solid"/>
            <a:round/>
            <a:headEnd type="none" w="med" len="med"/>
            <a:tailEnd type="none" w="med" len="med"/>
          </a:ln>
        </p:spPr>
      </p:cxnSp>
      <p:sp>
        <p:nvSpPr>
          <p:cNvPr id="350" name="Google Shape;350;p25"/>
          <p:cNvSpPr txBox="1"/>
          <p:nvPr/>
        </p:nvSpPr>
        <p:spPr>
          <a:xfrm>
            <a:off x="2771889" y="3276174"/>
            <a:ext cx="3423665" cy="961122"/>
          </a:xfrm>
          <a:prstGeom prst="rect">
            <a:avLst/>
          </a:prstGeom>
          <a:noFill/>
          <a:ln>
            <a:noFill/>
          </a:ln>
        </p:spPr>
        <p:txBody>
          <a:bodyPr spcFirstLastPara="1" wrap="square" lIns="210450" tIns="210450" rIns="210450" bIns="210450" anchor="ctr" anchorCtr="0">
            <a:noAutofit/>
          </a:bodyPr>
          <a:lstStyle/>
          <a:p>
            <a:pPr marL="0" lvl="0" indent="0" algn="ctr" rtl="0">
              <a:spcBef>
                <a:spcPts val="0"/>
              </a:spcBef>
              <a:spcAft>
                <a:spcPts val="0"/>
              </a:spcAft>
              <a:buNone/>
            </a:pPr>
            <a:r>
              <a:rPr lang="en-US" sz="4603">
                <a:solidFill>
                  <a:srgbClr val="FF9900"/>
                </a:solidFill>
                <a:latin typeface="Staatliches"/>
                <a:ea typeface="Staatliches"/>
                <a:cs typeface="Staatliches"/>
                <a:sym typeface="Staatliches"/>
              </a:rPr>
              <a:t>GESTOR</a:t>
            </a:r>
            <a:endParaRPr sz="4603">
              <a:solidFill>
                <a:srgbClr val="FF9900"/>
              </a:solidFill>
              <a:latin typeface="Staatliches"/>
              <a:ea typeface="Staatliches"/>
              <a:cs typeface="Staatliches"/>
              <a:sym typeface="Staatliches"/>
            </a:endParaRPr>
          </a:p>
        </p:txBody>
      </p:sp>
      <p:sp>
        <p:nvSpPr>
          <p:cNvPr id="352" name="Google Shape;352;p25"/>
          <p:cNvSpPr txBox="1"/>
          <p:nvPr/>
        </p:nvSpPr>
        <p:spPr>
          <a:xfrm>
            <a:off x="1843285" y="4924999"/>
            <a:ext cx="5280900" cy="3159600"/>
          </a:xfrm>
          <a:prstGeom prst="rect">
            <a:avLst/>
          </a:prstGeom>
          <a:noFill/>
          <a:ln>
            <a:noFill/>
          </a:ln>
        </p:spPr>
        <p:txBody>
          <a:bodyPr spcFirstLastPara="1" wrap="square" lIns="210450" tIns="210450" rIns="210450" bIns="210450" anchor="t" anchorCtr="0">
            <a:noAutofit/>
          </a:bodyPr>
          <a:lstStyle/>
          <a:p>
            <a:pPr marL="1052451" lvl="0" indent="-695284" algn="l" rtl="0">
              <a:spcBef>
                <a:spcPts val="0"/>
              </a:spcBef>
              <a:spcAft>
                <a:spcPts val="0"/>
              </a:spcAft>
              <a:buClr>
                <a:srgbClr val="737373"/>
              </a:buClr>
              <a:buSzPts val="2662"/>
              <a:buChar char="●"/>
            </a:pPr>
            <a:r>
              <a:rPr lang="en-US" sz="2662">
                <a:solidFill>
                  <a:srgbClr val="737373"/>
                </a:solidFill>
              </a:rPr>
              <a:t>Controle Burocrático</a:t>
            </a:r>
            <a:endParaRPr sz="2662">
              <a:solidFill>
                <a:srgbClr val="737373"/>
              </a:solidFill>
            </a:endParaRPr>
          </a:p>
          <a:p>
            <a:pPr marL="1052451" marR="0" lvl="0" indent="-695284" algn="l" rtl="0">
              <a:lnSpc>
                <a:spcPct val="100000"/>
              </a:lnSpc>
              <a:spcBef>
                <a:spcPts val="1000"/>
              </a:spcBef>
              <a:spcAft>
                <a:spcPts val="0"/>
              </a:spcAft>
              <a:buClr>
                <a:srgbClr val="737373"/>
              </a:buClr>
              <a:buSzPts val="2662"/>
              <a:buChar char="●"/>
            </a:pPr>
            <a:r>
              <a:rPr lang="en-US" sz="2662">
                <a:solidFill>
                  <a:srgbClr val="737373"/>
                </a:solidFill>
              </a:rPr>
              <a:t>Controle Financeiro</a:t>
            </a:r>
            <a:endParaRPr sz="2662">
              <a:solidFill>
                <a:srgbClr val="737373"/>
              </a:solidFill>
            </a:endParaRPr>
          </a:p>
          <a:p>
            <a:pPr marL="1052451" marR="0" lvl="0" indent="-695284" algn="l" rtl="0">
              <a:lnSpc>
                <a:spcPct val="100000"/>
              </a:lnSpc>
              <a:spcBef>
                <a:spcPts val="1000"/>
              </a:spcBef>
              <a:spcAft>
                <a:spcPts val="0"/>
              </a:spcAft>
              <a:buClr>
                <a:srgbClr val="737373"/>
              </a:buClr>
              <a:buSzPts val="2662"/>
              <a:buChar char="●"/>
            </a:pPr>
            <a:r>
              <a:rPr lang="en-US" sz="2662">
                <a:solidFill>
                  <a:srgbClr val="737373"/>
                </a:solidFill>
              </a:rPr>
              <a:t>Apoio à Fiscalização</a:t>
            </a:r>
            <a:endParaRPr sz="2662">
              <a:solidFill>
                <a:srgbClr val="737373"/>
              </a:solidFill>
            </a:endParaRPr>
          </a:p>
          <a:p>
            <a:pPr marL="1052451" marR="0" lvl="0" indent="-695284" algn="l" rtl="0">
              <a:lnSpc>
                <a:spcPct val="100000"/>
              </a:lnSpc>
              <a:spcBef>
                <a:spcPts val="1000"/>
              </a:spcBef>
              <a:spcAft>
                <a:spcPts val="0"/>
              </a:spcAft>
              <a:buClr>
                <a:srgbClr val="737373"/>
              </a:buClr>
              <a:buSzPts val="2662"/>
              <a:buChar char="●"/>
            </a:pPr>
            <a:r>
              <a:rPr lang="en-US" sz="2662">
                <a:solidFill>
                  <a:srgbClr val="737373"/>
                </a:solidFill>
              </a:rPr>
              <a:t>Aplicação de Sanções</a:t>
            </a:r>
            <a:endParaRPr sz="2662">
              <a:solidFill>
                <a:srgbClr val="737373"/>
              </a:solidFill>
            </a:endParaRPr>
          </a:p>
          <a:p>
            <a:pPr marL="1052451" marR="0" lvl="0" indent="-695284" algn="l" rtl="0">
              <a:lnSpc>
                <a:spcPct val="100000"/>
              </a:lnSpc>
              <a:spcBef>
                <a:spcPts val="1000"/>
              </a:spcBef>
              <a:spcAft>
                <a:spcPts val="0"/>
              </a:spcAft>
              <a:buClr>
                <a:srgbClr val="737373"/>
              </a:buClr>
              <a:buSzPts val="2662"/>
              <a:buChar char="●"/>
            </a:pPr>
            <a:r>
              <a:rPr lang="en-US" sz="2662">
                <a:solidFill>
                  <a:srgbClr val="737373"/>
                </a:solidFill>
              </a:rPr>
              <a:t>Controle de Regularidade</a:t>
            </a:r>
            <a:endParaRPr sz="2662">
              <a:solidFill>
                <a:srgbClr val="737373"/>
              </a:solidFill>
            </a:endParaRPr>
          </a:p>
          <a:p>
            <a:pPr marL="0" marR="0" lvl="0" indent="0" algn="ctr" rtl="0">
              <a:lnSpc>
                <a:spcPct val="100000"/>
              </a:lnSpc>
              <a:spcBef>
                <a:spcPts val="1000"/>
              </a:spcBef>
              <a:spcAft>
                <a:spcPts val="1000"/>
              </a:spcAft>
              <a:buNone/>
            </a:pPr>
            <a:r>
              <a:rPr lang="en-US" sz="2662" b="1">
                <a:solidFill>
                  <a:srgbClr val="737373"/>
                </a:solidFill>
              </a:rPr>
              <a:t>Art. 118</a:t>
            </a:r>
            <a:endParaRPr sz="2662" b="1">
              <a:solidFill>
                <a:srgbClr val="737373"/>
              </a:solidFill>
            </a:endParaRPr>
          </a:p>
        </p:txBody>
      </p:sp>
      <p:sp>
        <p:nvSpPr>
          <p:cNvPr id="353" name="Google Shape;353;p25"/>
          <p:cNvSpPr/>
          <p:nvPr/>
        </p:nvSpPr>
        <p:spPr>
          <a:xfrm>
            <a:off x="1715932" y="5033276"/>
            <a:ext cx="5535600" cy="3692400"/>
          </a:xfrm>
          <a:prstGeom prst="roundRect">
            <a:avLst>
              <a:gd name="adj" fmla="val 11544"/>
            </a:avLst>
          </a:prstGeom>
          <a:no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marR="0" lvl="0" indent="0" algn="l" rtl="0">
              <a:lnSpc>
                <a:spcPct val="115000"/>
              </a:lnSpc>
              <a:spcBef>
                <a:spcPts val="0"/>
              </a:spcBef>
              <a:spcAft>
                <a:spcPts val="0"/>
              </a:spcAft>
              <a:buNone/>
            </a:pPr>
            <a:endParaRPr sz="2662">
              <a:solidFill>
                <a:srgbClr val="737373"/>
              </a:solidFill>
            </a:endParaRPr>
          </a:p>
        </p:txBody>
      </p:sp>
      <p:cxnSp>
        <p:nvCxnSpPr>
          <p:cNvPr id="354" name="Google Shape;354;p25"/>
          <p:cNvCxnSpPr>
            <a:stCxn id="350" idx="2"/>
            <a:endCxn id="353" idx="0"/>
          </p:cNvCxnSpPr>
          <p:nvPr/>
        </p:nvCxnSpPr>
        <p:spPr>
          <a:xfrm>
            <a:off x="4483722" y="4237296"/>
            <a:ext cx="0" cy="795900"/>
          </a:xfrm>
          <a:prstGeom prst="straightConnector1">
            <a:avLst/>
          </a:prstGeom>
          <a:noFill/>
          <a:ln w="21925" cap="flat" cmpd="sng">
            <a:solidFill>
              <a:srgbClr val="000000"/>
            </a:solidFill>
            <a:prstDash val="solid"/>
            <a:round/>
            <a:headEnd type="none" w="med" len="med"/>
            <a:tailEnd type="none" w="med" len="med"/>
          </a:ln>
        </p:spPr>
      </p:cxnSp>
      <p:sp>
        <p:nvSpPr>
          <p:cNvPr id="355" name="Google Shape;355;p25"/>
          <p:cNvSpPr txBox="1"/>
          <p:nvPr/>
        </p:nvSpPr>
        <p:spPr>
          <a:xfrm>
            <a:off x="12609087" y="3476574"/>
            <a:ext cx="3423665" cy="961122"/>
          </a:xfrm>
          <a:prstGeom prst="rect">
            <a:avLst/>
          </a:prstGeom>
          <a:noFill/>
          <a:ln>
            <a:noFill/>
          </a:ln>
        </p:spPr>
        <p:txBody>
          <a:bodyPr spcFirstLastPara="1" wrap="square" lIns="210450" tIns="210450" rIns="210450" bIns="210450" anchor="ctr" anchorCtr="0">
            <a:noAutofit/>
          </a:bodyPr>
          <a:lstStyle/>
          <a:p>
            <a:pPr marL="0" lvl="0" indent="0" algn="ctr" rtl="0">
              <a:spcBef>
                <a:spcPts val="0"/>
              </a:spcBef>
              <a:spcAft>
                <a:spcPts val="0"/>
              </a:spcAft>
              <a:buNone/>
            </a:pPr>
            <a:r>
              <a:rPr lang="en-US" sz="4603">
                <a:solidFill>
                  <a:srgbClr val="FF9900"/>
                </a:solidFill>
                <a:latin typeface="Staatliches"/>
                <a:ea typeface="Staatliches"/>
                <a:cs typeface="Staatliches"/>
                <a:sym typeface="Staatliches"/>
              </a:rPr>
              <a:t>FISCAL</a:t>
            </a:r>
            <a:endParaRPr sz="4603">
              <a:solidFill>
                <a:srgbClr val="FF9900"/>
              </a:solidFill>
              <a:latin typeface="Staatliches"/>
              <a:ea typeface="Staatliches"/>
              <a:cs typeface="Staatliches"/>
              <a:sym typeface="Staatliches"/>
            </a:endParaRPr>
          </a:p>
        </p:txBody>
      </p:sp>
      <p:sp>
        <p:nvSpPr>
          <p:cNvPr id="356" name="Google Shape;356;p25"/>
          <p:cNvSpPr txBox="1"/>
          <p:nvPr/>
        </p:nvSpPr>
        <p:spPr>
          <a:xfrm>
            <a:off x="11426675" y="4837377"/>
            <a:ext cx="5915700" cy="3159600"/>
          </a:xfrm>
          <a:prstGeom prst="rect">
            <a:avLst/>
          </a:prstGeom>
          <a:noFill/>
          <a:ln>
            <a:noFill/>
          </a:ln>
        </p:spPr>
        <p:txBody>
          <a:bodyPr spcFirstLastPara="1" wrap="square" lIns="210450" tIns="210450" rIns="210450" bIns="210450" anchor="t" anchorCtr="0">
            <a:noAutofit/>
          </a:bodyPr>
          <a:lstStyle/>
          <a:p>
            <a:pPr marL="1052451" marR="0" lvl="0" indent="-695284" algn="l" rtl="0">
              <a:lnSpc>
                <a:spcPct val="115000"/>
              </a:lnSpc>
              <a:spcBef>
                <a:spcPts val="0"/>
              </a:spcBef>
              <a:spcAft>
                <a:spcPts val="0"/>
              </a:spcAft>
              <a:buClr>
                <a:srgbClr val="737373"/>
              </a:buClr>
              <a:buSzPts val="2662"/>
              <a:buChar char="●"/>
            </a:pPr>
            <a:r>
              <a:rPr lang="en-US" sz="2662">
                <a:solidFill>
                  <a:srgbClr val="737373"/>
                </a:solidFill>
              </a:rPr>
              <a:t>Acompanhamento e Registro</a:t>
            </a:r>
            <a:endParaRPr sz="2662">
              <a:solidFill>
                <a:srgbClr val="737373"/>
              </a:solidFill>
            </a:endParaRPr>
          </a:p>
          <a:p>
            <a:pPr marL="1052451" marR="0" lvl="0" indent="-695284" algn="l" rtl="0">
              <a:lnSpc>
                <a:spcPct val="115000"/>
              </a:lnSpc>
              <a:spcBef>
                <a:spcPts val="0"/>
              </a:spcBef>
              <a:spcAft>
                <a:spcPts val="0"/>
              </a:spcAft>
              <a:buClr>
                <a:srgbClr val="737373"/>
              </a:buClr>
              <a:buSzPts val="2662"/>
              <a:buChar char="●"/>
            </a:pPr>
            <a:r>
              <a:rPr lang="en-US" sz="2662">
                <a:solidFill>
                  <a:srgbClr val="737373"/>
                </a:solidFill>
              </a:rPr>
              <a:t>Documentação de Pagamento</a:t>
            </a:r>
            <a:endParaRPr sz="2662">
              <a:solidFill>
                <a:srgbClr val="737373"/>
              </a:solidFill>
            </a:endParaRPr>
          </a:p>
          <a:p>
            <a:pPr marL="1052451" marR="0" lvl="0" indent="-695284" algn="l" rtl="0">
              <a:lnSpc>
                <a:spcPct val="115000"/>
              </a:lnSpc>
              <a:spcBef>
                <a:spcPts val="0"/>
              </a:spcBef>
              <a:spcAft>
                <a:spcPts val="0"/>
              </a:spcAft>
              <a:buClr>
                <a:srgbClr val="737373"/>
              </a:buClr>
              <a:buSzPts val="2662"/>
              <a:buChar char="●"/>
            </a:pPr>
            <a:r>
              <a:rPr lang="en-US" sz="2662">
                <a:solidFill>
                  <a:srgbClr val="737373"/>
                </a:solidFill>
              </a:rPr>
              <a:t>Verificação e Ateste</a:t>
            </a:r>
            <a:endParaRPr sz="2662">
              <a:solidFill>
                <a:srgbClr val="737373"/>
              </a:solidFill>
            </a:endParaRPr>
          </a:p>
          <a:p>
            <a:pPr marL="1052451" marR="0" lvl="0" indent="-695284" algn="l" rtl="0">
              <a:lnSpc>
                <a:spcPct val="115000"/>
              </a:lnSpc>
              <a:spcBef>
                <a:spcPts val="0"/>
              </a:spcBef>
              <a:spcAft>
                <a:spcPts val="0"/>
              </a:spcAft>
              <a:buClr>
                <a:srgbClr val="737373"/>
              </a:buClr>
              <a:buSzPts val="2662"/>
              <a:buChar char="●"/>
            </a:pPr>
            <a:r>
              <a:rPr lang="en-US" sz="2662">
                <a:solidFill>
                  <a:srgbClr val="737373"/>
                </a:solidFill>
              </a:rPr>
              <a:t>Proposição de Alterações para acréscimos ou supressões no decorrer do contrato</a:t>
            </a:r>
            <a:endParaRPr sz="2662">
              <a:solidFill>
                <a:srgbClr val="737373"/>
              </a:solidFill>
            </a:endParaRPr>
          </a:p>
          <a:p>
            <a:pPr marL="0" marR="0" lvl="0" indent="0" algn="ctr" rtl="0">
              <a:lnSpc>
                <a:spcPct val="115000"/>
              </a:lnSpc>
              <a:spcBef>
                <a:spcPts val="0"/>
              </a:spcBef>
              <a:spcAft>
                <a:spcPts val="0"/>
              </a:spcAft>
              <a:buNone/>
            </a:pPr>
            <a:r>
              <a:rPr lang="en-US" sz="2662" b="1">
                <a:solidFill>
                  <a:srgbClr val="737373"/>
                </a:solidFill>
              </a:rPr>
              <a:t>Art. 120</a:t>
            </a:r>
            <a:endParaRPr sz="2662" b="1">
              <a:solidFill>
                <a:srgbClr val="737373"/>
              </a:solidFill>
            </a:endParaRPr>
          </a:p>
        </p:txBody>
      </p:sp>
      <p:sp>
        <p:nvSpPr>
          <p:cNvPr id="357" name="Google Shape;357;p25"/>
          <p:cNvSpPr/>
          <p:nvPr/>
        </p:nvSpPr>
        <p:spPr>
          <a:xfrm>
            <a:off x="11299300" y="5047611"/>
            <a:ext cx="6043200" cy="4221000"/>
          </a:xfrm>
          <a:prstGeom prst="roundRect">
            <a:avLst>
              <a:gd name="adj" fmla="val 11544"/>
            </a:avLst>
          </a:prstGeom>
          <a:no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marR="0" lvl="0" indent="0" algn="ctr" rtl="0">
              <a:lnSpc>
                <a:spcPct val="100000"/>
              </a:lnSpc>
              <a:spcBef>
                <a:spcPts val="0"/>
              </a:spcBef>
              <a:spcAft>
                <a:spcPts val="0"/>
              </a:spcAft>
              <a:buNone/>
            </a:pPr>
            <a:endParaRPr sz="5754">
              <a:solidFill>
                <a:srgbClr val="000000"/>
              </a:solidFill>
              <a:latin typeface="Staatliches"/>
              <a:ea typeface="Staatliches"/>
              <a:cs typeface="Staatliches"/>
              <a:sym typeface="Staatliches"/>
            </a:endParaRPr>
          </a:p>
        </p:txBody>
      </p:sp>
      <p:cxnSp>
        <p:nvCxnSpPr>
          <p:cNvPr id="358" name="Google Shape;358;p25"/>
          <p:cNvCxnSpPr>
            <a:endCxn id="357" idx="0"/>
          </p:cNvCxnSpPr>
          <p:nvPr/>
        </p:nvCxnSpPr>
        <p:spPr>
          <a:xfrm>
            <a:off x="14320900" y="4437711"/>
            <a:ext cx="0" cy="609900"/>
          </a:xfrm>
          <a:prstGeom prst="straightConnector1">
            <a:avLst/>
          </a:prstGeom>
          <a:noFill/>
          <a:ln w="21925" cap="flat" cmpd="sng">
            <a:solidFill>
              <a:srgbClr val="000000"/>
            </a:solidFill>
            <a:prstDash val="solid"/>
            <a:round/>
            <a:headEnd type="none" w="med" len="med"/>
            <a:tailEnd type="none" w="med" len="med"/>
          </a:ln>
        </p:spPr>
      </p:cxnSp>
      <p:grpSp>
        <p:nvGrpSpPr>
          <p:cNvPr id="359" name="Google Shape;359;p25"/>
          <p:cNvGrpSpPr/>
          <p:nvPr/>
        </p:nvGrpSpPr>
        <p:grpSpPr>
          <a:xfrm>
            <a:off x="6877098" y="4874828"/>
            <a:ext cx="4563608" cy="5088831"/>
            <a:chOff x="3314372" y="1840240"/>
            <a:chExt cx="2515771" cy="2232433"/>
          </a:xfrm>
        </p:grpSpPr>
        <p:sp>
          <p:nvSpPr>
            <p:cNvPr id="360" name="Google Shape;360;p25"/>
            <p:cNvSpPr/>
            <p:nvPr/>
          </p:nvSpPr>
          <p:spPr>
            <a:xfrm>
              <a:off x="3653829" y="2972035"/>
              <a:ext cx="90516" cy="51524"/>
            </a:xfrm>
            <a:custGeom>
              <a:avLst/>
              <a:gdLst/>
              <a:ahLst/>
              <a:cxnLst/>
              <a:rect l="l" t="t" r="r" b="b"/>
              <a:pathLst>
                <a:path w="6342" h="3610" extrusionOk="0">
                  <a:moveTo>
                    <a:pt x="1" y="0"/>
                  </a:moveTo>
                  <a:lnTo>
                    <a:pt x="1" y="3609"/>
                  </a:lnTo>
                  <a:lnTo>
                    <a:pt x="6341" y="3609"/>
                  </a:lnTo>
                  <a:lnTo>
                    <a:pt x="6341" y="0"/>
                  </a:lnTo>
                  <a:close/>
                </a:path>
              </a:pathLst>
            </a:custGeom>
            <a:solidFill>
              <a:srgbClr val="B8D0FF"/>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1" name="Google Shape;361;p25"/>
            <p:cNvSpPr/>
            <p:nvPr/>
          </p:nvSpPr>
          <p:spPr>
            <a:xfrm>
              <a:off x="3653829" y="3043212"/>
              <a:ext cx="90516" cy="51167"/>
            </a:xfrm>
            <a:custGeom>
              <a:avLst/>
              <a:gdLst/>
              <a:ahLst/>
              <a:cxnLst/>
              <a:rect l="l" t="t" r="r" b="b"/>
              <a:pathLst>
                <a:path w="6342" h="3585" extrusionOk="0">
                  <a:moveTo>
                    <a:pt x="1" y="1"/>
                  </a:moveTo>
                  <a:lnTo>
                    <a:pt x="1" y="3585"/>
                  </a:lnTo>
                  <a:lnTo>
                    <a:pt x="6341" y="3585"/>
                  </a:lnTo>
                  <a:lnTo>
                    <a:pt x="6341" y="1"/>
                  </a:lnTo>
                  <a:close/>
                </a:path>
              </a:pathLst>
            </a:custGeom>
            <a:solidFill>
              <a:srgbClr val="B8D0FF"/>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2" name="Google Shape;362;p25"/>
            <p:cNvSpPr/>
            <p:nvPr/>
          </p:nvSpPr>
          <p:spPr>
            <a:xfrm>
              <a:off x="3887056" y="2990989"/>
              <a:ext cx="1370388" cy="568417"/>
            </a:xfrm>
            <a:custGeom>
              <a:avLst/>
              <a:gdLst/>
              <a:ahLst/>
              <a:cxnLst/>
              <a:rect l="l" t="t" r="r" b="b"/>
              <a:pathLst>
                <a:path w="96016" h="39826" extrusionOk="0">
                  <a:moveTo>
                    <a:pt x="48021" y="0"/>
                  </a:moveTo>
                  <a:lnTo>
                    <a:pt x="0" y="9650"/>
                  </a:lnTo>
                  <a:lnTo>
                    <a:pt x="48021" y="39825"/>
                  </a:lnTo>
                  <a:lnTo>
                    <a:pt x="96016" y="9650"/>
                  </a:lnTo>
                  <a:lnTo>
                    <a:pt x="4802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3" name="Google Shape;363;p25"/>
            <p:cNvSpPr/>
            <p:nvPr/>
          </p:nvSpPr>
          <p:spPr>
            <a:xfrm>
              <a:off x="4098817" y="2267701"/>
              <a:ext cx="946866" cy="1051341"/>
            </a:xfrm>
            <a:custGeom>
              <a:avLst/>
              <a:gdLst/>
              <a:ahLst/>
              <a:cxnLst/>
              <a:rect l="l" t="t" r="r" b="b"/>
              <a:pathLst>
                <a:path w="66342" h="73662" extrusionOk="0">
                  <a:moveTo>
                    <a:pt x="26016" y="1"/>
                  </a:moveTo>
                  <a:lnTo>
                    <a:pt x="2031" y="7219"/>
                  </a:lnTo>
                  <a:lnTo>
                    <a:pt x="11279" y="48171"/>
                  </a:lnTo>
                  <a:lnTo>
                    <a:pt x="9549" y="51705"/>
                  </a:lnTo>
                  <a:lnTo>
                    <a:pt x="1" y="56943"/>
                  </a:lnTo>
                  <a:lnTo>
                    <a:pt x="22256" y="72833"/>
                  </a:lnTo>
                  <a:cubicBezTo>
                    <a:pt x="23201" y="73399"/>
                    <a:pt x="24224" y="73661"/>
                    <a:pt x="25226" y="73661"/>
                  </a:cubicBezTo>
                  <a:cubicBezTo>
                    <a:pt x="27733" y="73661"/>
                    <a:pt x="30112" y="72017"/>
                    <a:pt x="30828" y="69349"/>
                  </a:cubicBezTo>
                  <a:lnTo>
                    <a:pt x="33184" y="60753"/>
                  </a:lnTo>
                  <a:lnTo>
                    <a:pt x="35514" y="69349"/>
                  </a:lnTo>
                  <a:cubicBezTo>
                    <a:pt x="36231" y="72017"/>
                    <a:pt x="38622" y="73661"/>
                    <a:pt x="41127" y="73661"/>
                  </a:cubicBezTo>
                  <a:cubicBezTo>
                    <a:pt x="42128" y="73661"/>
                    <a:pt x="43148" y="73399"/>
                    <a:pt x="44086" y="72833"/>
                  </a:cubicBezTo>
                  <a:lnTo>
                    <a:pt x="66342" y="56943"/>
                  </a:lnTo>
                  <a:lnTo>
                    <a:pt x="56793" y="51705"/>
                  </a:lnTo>
                  <a:lnTo>
                    <a:pt x="55063" y="48171"/>
                  </a:lnTo>
                  <a:lnTo>
                    <a:pt x="64311" y="7219"/>
                  </a:lnTo>
                  <a:lnTo>
                    <a:pt x="40352" y="1"/>
                  </a:lnTo>
                  <a:close/>
                </a:path>
              </a:pathLst>
            </a:custGeom>
            <a:solidFill>
              <a:srgbClr val="0000FF"/>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4" name="Google Shape;364;p25"/>
            <p:cNvSpPr/>
            <p:nvPr/>
          </p:nvSpPr>
          <p:spPr>
            <a:xfrm>
              <a:off x="4470116" y="2281289"/>
              <a:ext cx="204268" cy="494014"/>
            </a:xfrm>
            <a:custGeom>
              <a:avLst/>
              <a:gdLst/>
              <a:ahLst/>
              <a:cxnLst/>
              <a:rect l="l" t="t" r="r" b="b"/>
              <a:pathLst>
                <a:path w="14312" h="34613" extrusionOk="0">
                  <a:moveTo>
                    <a:pt x="1" y="1"/>
                  </a:moveTo>
                  <a:lnTo>
                    <a:pt x="7169" y="34613"/>
                  </a:lnTo>
                  <a:lnTo>
                    <a:pt x="14311" y="1"/>
                  </a:lnTo>
                  <a:close/>
                </a:path>
              </a:pathLst>
            </a:custGeom>
            <a:solidFill>
              <a:srgbClr val="FF99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5" name="Google Shape;365;p25"/>
            <p:cNvSpPr/>
            <p:nvPr/>
          </p:nvSpPr>
          <p:spPr>
            <a:xfrm>
              <a:off x="4313447" y="2281289"/>
              <a:ext cx="517963" cy="578793"/>
            </a:xfrm>
            <a:custGeom>
              <a:avLst/>
              <a:gdLst/>
              <a:ahLst/>
              <a:cxnLst/>
              <a:rect l="l" t="t" r="r" b="b"/>
              <a:pathLst>
                <a:path w="36291" h="40553" extrusionOk="0">
                  <a:moveTo>
                    <a:pt x="10978" y="1"/>
                  </a:moveTo>
                  <a:cubicBezTo>
                    <a:pt x="4461" y="3585"/>
                    <a:pt x="0" y="11580"/>
                    <a:pt x="0" y="11580"/>
                  </a:cubicBezTo>
                  <a:lnTo>
                    <a:pt x="6441" y="15339"/>
                  </a:lnTo>
                  <a:lnTo>
                    <a:pt x="0" y="15214"/>
                  </a:lnTo>
                  <a:lnTo>
                    <a:pt x="0" y="15214"/>
                  </a:lnTo>
                  <a:cubicBezTo>
                    <a:pt x="0" y="15214"/>
                    <a:pt x="5740" y="28247"/>
                    <a:pt x="19674" y="40553"/>
                  </a:cubicBezTo>
                  <a:cubicBezTo>
                    <a:pt x="23208" y="36568"/>
                    <a:pt x="31930" y="26041"/>
                    <a:pt x="36291" y="15214"/>
                  </a:cubicBezTo>
                  <a:lnTo>
                    <a:pt x="36291" y="15214"/>
                  </a:lnTo>
                  <a:lnTo>
                    <a:pt x="29825" y="15339"/>
                  </a:lnTo>
                  <a:lnTo>
                    <a:pt x="36291" y="11580"/>
                  </a:lnTo>
                  <a:cubicBezTo>
                    <a:pt x="36291" y="11580"/>
                    <a:pt x="31805" y="3585"/>
                    <a:pt x="25288" y="1"/>
                  </a:cubicBezTo>
                  <a:lnTo>
                    <a:pt x="18146" y="34613"/>
                  </a:lnTo>
                  <a:lnTo>
                    <a:pt x="10978" y="1"/>
                  </a:lnTo>
                  <a:close/>
                </a:path>
              </a:pathLst>
            </a:custGeom>
            <a:solidFill>
              <a:srgbClr val="6FA8DC"/>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6" name="Google Shape;366;p25"/>
            <p:cNvSpPr/>
            <p:nvPr/>
          </p:nvSpPr>
          <p:spPr>
            <a:xfrm>
              <a:off x="4477995" y="2243024"/>
              <a:ext cx="188169" cy="89431"/>
            </a:xfrm>
            <a:custGeom>
              <a:avLst/>
              <a:gdLst/>
              <a:ahLst/>
              <a:cxnLst/>
              <a:rect l="l" t="t" r="r" b="b"/>
              <a:pathLst>
                <a:path w="13184" h="6266" extrusionOk="0">
                  <a:moveTo>
                    <a:pt x="0" y="0"/>
                  </a:moveTo>
                  <a:lnTo>
                    <a:pt x="6592" y="6266"/>
                  </a:lnTo>
                  <a:lnTo>
                    <a:pt x="13183" y="0"/>
                  </a:lnTo>
                  <a:close/>
                </a:path>
              </a:pathLst>
            </a:custGeom>
            <a:solidFill>
              <a:srgbClr val="FFFFFF"/>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7" name="Google Shape;367;p25"/>
            <p:cNvSpPr/>
            <p:nvPr/>
          </p:nvSpPr>
          <p:spPr>
            <a:xfrm>
              <a:off x="4411813" y="1840240"/>
              <a:ext cx="291188" cy="240392"/>
            </a:xfrm>
            <a:custGeom>
              <a:avLst/>
              <a:gdLst/>
              <a:ahLst/>
              <a:cxnLst/>
              <a:rect l="l" t="t" r="r" b="b"/>
              <a:pathLst>
                <a:path w="20402" h="16843" extrusionOk="0">
                  <a:moveTo>
                    <a:pt x="10727" y="0"/>
                  </a:moveTo>
                  <a:cubicBezTo>
                    <a:pt x="10452" y="0"/>
                    <a:pt x="10326" y="376"/>
                    <a:pt x="10577" y="527"/>
                  </a:cubicBezTo>
                  <a:cubicBezTo>
                    <a:pt x="11780" y="1329"/>
                    <a:pt x="12281" y="2457"/>
                    <a:pt x="12281" y="2457"/>
                  </a:cubicBezTo>
                  <a:cubicBezTo>
                    <a:pt x="12281" y="2457"/>
                    <a:pt x="11450" y="2260"/>
                    <a:pt x="10165" y="2260"/>
                  </a:cubicBezTo>
                  <a:cubicBezTo>
                    <a:pt x="8584" y="2260"/>
                    <a:pt x="6315" y="2558"/>
                    <a:pt x="4061" y="3885"/>
                  </a:cubicBezTo>
                  <a:cubicBezTo>
                    <a:pt x="0" y="6266"/>
                    <a:pt x="727" y="8021"/>
                    <a:pt x="2657" y="9123"/>
                  </a:cubicBezTo>
                  <a:cubicBezTo>
                    <a:pt x="2657" y="9123"/>
                    <a:pt x="2807" y="12908"/>
                    <a:pt x="3860" y="16717"/>
                  </a:cubicBezTo>
                  <a:lnTo>
                    <a:pt x="18396" y="16843"/>
                  </a:lnTo>
                  <a:cubicBezTo>
                    <a:pt x="18396" y="16843"/>
                    <a:pt x="19224" y="13785"/>
                    <a:pt x="19800" y="11128"/>
                  </a:cubicBezTo>
                  <a:cubicBezTo>
                    <a:pt x="20401" y="8447"/>
                    <a:pt x="19098" y="7194"/>
                    <a:pt x="18071" y="6742"/>
                  </a:cubicBezTo>
                  <a:cubicBezTo>
                    <a:pt x="17193" y="1980"/>
                    <a:pt x="13935" y="0"/>
                    <a:pt x="10727"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8" name="Google Shape;368;p25"/>
            <p:cNvSpPr/>
            <p:nvPr/>
          </p:nvSpPr>
          <p:spPr>
            <a:xfrm>
              <a:off x="4572421" y="2775289"/>
              <a:ext cx="50096" cy="344852"/>
            </a:xfrm>
            <a:custGeom>
              <a:avLst/>
              <a:gdLst/>
              <a:ahLst/>
              <a:cxnLst/>
              <a:rect l="l" t="t" r="r" b="b"/>
              <a:pathLst>
                <a:path w="3510" h="24162" fill="none" extrusionOk="0">
                  <a:moveTo>
                    <a:pt x="1" y="1"/>
                  </a:moveTo>
                  <a:cubicBezTo>
                    <a:pt x="1103" y="5640"/>
                    <a:pt x="3509" y="11755"/>
                    <a:pt x="3509" y="11755"/>
                  </a:cubicBezTo>
                  <a:lnTo>
                    <a:pt x="276" y="24161"/>
                  </a:lnTo>
                </a:path>
              </a:pathLst>
            </a:custGeom>
            <a:noFill/>
            <a:ln w="18750" cap="flat" cmpd="sng">
              <a:solidFill>
                <a:srgbClr val="141D3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69" name="Google Shape;369;p25"/>
            <p:cNvSpPr/>
            <p:nvPr/>
          </p:nvSpPr>
          <p:spPr>
            <a:xfrm>
              <a:off x="4554181" y="2922666"/>
              <a:ext cx="37565" cy="37579"/>
            </a:xfrm>
            <a:custGeom>
              <a:avLst/>
              <a:gdLst/>
              <a:ahLst/>
              <a:cxnLst/>
              <a:rect l="l" t="t" r="r" b="b"/>
              <a:pathLst>
                <a:path w="2632" h="2633" extrusionOk="0">
                  <a:moveTo>
                    <a:pt x="1304" y="0"/>
                  </a:moveTo>
                  <a:cubicBezTo>
                    <a:pt x="577" y="0"/>
                    <a:pt x="0" y="602"/>
                    <a:pt x="0" y="1329"/>
                  </a:cubicBezTo>
                  <a:cubicBezTo>
                    <a:pt x="0" y="2056"/>
                    <a:pt x="577" y="2632"/>
                    <a:pt x="1304" y="2632"/>
                  </a:cubicBezTo>
                  <a:cubicBezTo>
                    <a:pt x="2030" y="2632"/>
                    <a:pt x="2632" y="2056"/>
                    <a:pt x="2632" y="1329"/>
                  </a:cubicBezTo>
                  <a:cubicBezTo>
                    <a:pt x="2632" y="602"/>
                    <a:pt x="2030" y="0"/>
                    <a:pt x="1304"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0" name="Google Shape;370;p25"/>
            <p:cNvSpPr/>
            <p:nvPr/>
          </p:nvSpPr>
          <p:spPr>
            <a:xfrm>
              <a:off x="4515902" y="3091153"/>
              <a:ext cx="37579" cy="37565"/>
            </a:xfrm>
            <a:custGeom>
              <a:avLst/>
              <a:gdLst/>
              <a:ahLst/>
              <a:cxnLst/>
              <a:rect l="l" t="t" r="r" b="b"/>
              <a:pathLst>
                <a:path w="2633" h="2632" extrusionOk="0">
                  <a:moveTo>
                    <a:pt x="1304" y="0"/>
                  </a:moveTo>
                  <a:cubicBezTo>
                    <a:pt x="577" y="0"/>
                    <a:pt x="1" y="602"/>
                    <a:pt x="1" y="1328"/>
                  </a:cubicBezTo>
                  <a:cubicBezTo>
                    <a:pt x="1" y="2030"/>
                    <a:pt x="577" y="2632"/>
                    <a:pt x="1304" y="2632"/>
                  </a:cubicBezTo>
                  <a:cubicBezTo>
                    <a:pt x="2031" y="2632"/>
                    <a:pt x="2632" y="2030"/>
                    <a:pt x="2632" y="1328"/>
                  </a:cubicBezTo>
                  <a:cubicBezTo>
                    <a:pt x="2632" y="602"/>
                    <a:pt x="2031" y="0"/>
                    <a:pt x="1304"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1" name="Google Shape;371;p25"/>
            <p:cNvSpPr/>
            <p:nvPr/>
          </p:nvSpPr>
          <p:spPr>
            <a:xfrm>
              <a:off x="4492652" y="2834676"/>
              <a:ext cx="90159" cy="79055"/>
            </a:xfrm>
            <a:custGeom>
              <a:avLst/>
              <a:gdLst/>
              <a:ahLst/>
              <a:cxnLst/>
              <a:rect l="l" t="t" r="r" b="b"/>
              <a:pathLst>
                <a:path w="6317" h="5539" fill="none" extrusionOk="0">
                  <a:moveTo>
                    <a:pt x="1" y="0"/>
                  </a:moveTo>
                  <a:lnTo>
                    <a:pt x="6316" y="5539"/>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2" name="Google Shape;372;p25"/>
            <p:cNvSpPr/>
            <p:nvPr/>
          </p:nvSpPr>
          <p:spPr>
            <a:xfrm>
              <a:off x="4499446" y="2970237"/>
              <a:ext cx="63684" cy="41519"/>
            </a:xfrm>
            <a:custGeom>
              <a:avLst/>
              <a:gdLst/>
              <a:ahLst/>
              <a:cxnLst/>
              <a:rect l="l" t="t" r="r" b="b"/>
              <a:pathLst>
                <a:path w="4462" h="2909" fill="none" extrusionOk="0">
                  <a:moveTo>
                    <a:pt x="4462" y="1"/>
                  </a:moveTo>
                  <a:lnTo>
                    <a:pt x="1" y="2908"/>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3" name="Google Shape;373;p25"/>
            <p:cNvSpPr/>
            <p:nvPr/>
          </p:nvSpPr>
          <p:spPr>
            <a:xfrm>
              <a:off x="4279821" y="3012098"/>
              <a:ext cx="179220" cy="69407"/>
            </a:xfrm>
            <a:custGeom>
              <a:avLst/>
              <a:gdLst/>
              <a:ahLst/>
              <a:cxnLst/>
              <a:rect l="l" t="t" r="r" b="b"/>
              <a:pathLst>
                <a:path w="12557" h="4863" extrusionOk="0">
                  <a:moveTo>
                    <a:pt x="426" y="0"/>
                  </a:moveTo>
                  <a:lnTo>
                    <a:pt x="0" y="1679"/>
                  </a:lnTo>
                  <a:lnTo>
                    <a:pt x="12106" y="4862"/>
                  </a:lnTo>
                  <a:lnTo>
                    <a:pt x="12557" y="3208"/>
                  </a:lnTo>
                  <a:lnTo>
                    <a:pt x="426" y="0"/>
                  </a:ln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4" name="Google Shape;374;p25"/>
            <p:cNvSpPr/>
            <p:nvPr/>
          </p:nvSpPr>
          <p:spPr>
            <a:xfrm>
              <a:off x="4685816" y="3012098"/>
              <a:ext cx="178863" cy="69407"/>
            </a:xfrm>
            <a:custGeom>
              <a:avLst/>
              <a:gdLst/>
              <a:ahLst/>
              <a:cxnLst/>
              <a:rect l="l" t="t" r="r" b="b"/>
              <a:pathLst>
                <a:path w="12532" h="4863" extrusionOk="0">
                  <a:moveTo>
                    <a:pt x="12106" y="0"/>
                  </a:moveTo>
                  <a:lnTo>
                    <a:pt x="0" y="3208"/>
                  </a:lnTo>
                  <a:lnTo>
                    <a:pt x="427" y="4862"/>
                  </a:lnTo>
                  <a:lnTo>
                    <a:pt x="12532" y="1679"/>
                  </a:lnTo>
                  <a:lnTo>
                    <a:pt x="12106" y="0"/>
                  </a:ln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5" name="Google Shape;375;p25"/>
            <p:cNvSpPr/>
            <p:nvPr/>
          </p:nvSpPr>
          <p:spPr>
            <a:xfrm>
              <a:off x="4769525" y="3613755"/>
              <a:ext cx="188525" cy="229316"/>
            </a:xfrm>
            <a:custGeom>
              <a:avLst/>
              <a:gdLst/>
              <a:ahLst/>
              <a:cxnLst/>
              <a:rect l="l" t="t" r="r" b="b"/>
              <a:pathLst>
                <a:path w="13209" h="16067" extrusionOk="0">
                  <a:moveTo>
                    <a:pt x="4135" y="1"/>
                  </a:moveTo>
                  <a:lnTo>
                    <a:pt x="0" y="9224"/>
                  </a:lnTo>
                  <a:lnTo>
                    <a:pt x="11479" y="16066"/>
                  </a:lnTo>
                  <a:lnTo>
                    <a:pt x="13208" y="5164"/>
                  </a:lnTo>
                  <a:lnTo>
                    <a:pt x="4135"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6" name="Google Shape;376;p25"/>
            <p:cNvSpPr/>
            <p:nvPr/>
          </p:nvSpPr>
          <p:spPr>
            <a:xfrm>
              <a:off x="4837133" y="3656159"/>
              <a:ext cx="221780" cy="416514"/>
            </a:xfrm>
            <a:custGeom>
              <a:avLst/>
              <a:gdLst/>
              <a:ahLst/>
              <a:cxnLst/>
              <a:rect l="l" t="t" r="r" b="b"/>
              <a:pathLst>
                <a:path w="15539" h="29183" extrusionOk="0">
                  <a:moveTo>
                    <a:pt x="6770" y="1"/>
                  </a:moveTo>
                  <a:cubicBezTo>
                    <a:pt x="6412" y="1"/>
                    <a:pt x="6043" y="20"/>
                    <a:pt x="5664" y="62"/>
                  </a:cubicBezTo>
                  <a:lnTo>
                    <a:pt x="6266" y="8684"/>
                  </a:lnTo>
                  <a:lnTo>
                    <a:pt x="6266" y="8684"/>
                  </a:lnTo>
                  <a:lnTo>
                    <a:pt x="4160" y="7030"/>
                  </a:lnTo>
                  <a:lnTo>
                    <a:pt x="0" y="10664"/>
                  </a:lnTo>
                  <a:lnTo>
                    <a:pt x="4461" y="13596"/>
                  </a:lnTo>
                  <a:lnTo>
                    <a:pt x="7945" y="22769"/>
                  </a:lnTo>
                  <a:lnTo>
                    <a:pt x="9474" y="28433"/>
                  </a:lnTo>
                  <a:cubicBezTo>
                    <a:pt x="9600" y="28908"/>
                    <a:pt x="10016" y="29182"/>
                    <a:pt x="10444" y="29182"/>
                  </a:cubicBezTo>
                  <a:cubicBezTo>
                    <a:pt x="10694" y="29182"/>
                    <a:pt x="10949" y="29088"/>
                    <a:pt x="11153" y="28885"/>
                  </a:cubicBezTo>
                  <a:cubicBezTo>
                    <a:pt x="12431" y="27631"/>
                    <a:pt x="14211" y="25200"/>
                    <a:pt x="14361" y="21366"/>
                  </a:cubicBezTo>
                  <a:cubicBezTo>
                    <a:pt x="14586" y="15125"/>
                    <a:pt x="13308" y="10063"/>
                    <a:pt x="13308" y="10062"/>
                  </a:cubicBezTo>
                  <a:lnTo>
                    <a:pt x="13308" y="10062"/>
                  </a:lnTo>
                  <a:lnTo>
                    <a:pt x="14937" y="10313"/>
                  </a:lnTo>
                  <a:lnTo>
                    <a:pt x="15539" y="2970"/>
                  </a:lnTo>
                  <a:lnTo>
                    <a:pt x="13810" y="2844"/>
                  </a:lnTo>
                  <a:cubicBezTo>
                    <a:pt x="13810" y="2844"/>
                    <a:pt x="11094" y="1"/>
                    <a:pt x="6770" y="1"/>
                  </a:cubicBez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7" name="Google Shape;377;p25"/>
            <p:cNvSpPr/>
            <p:nvPr/>
          </p:nvSpPr>
          <p:spPr>
            <a:xfrm>
              <a:off x="3712132" y="3122324"/>
              <a:ext cx="1155773" cy="733621"/>
            </a:xfrm>
            <a:custGeom>
              <a:avLst/>
              <a:gdLst/>
              <a:ahLst/>
              <a:cxnLst/>
              <a:rect l="l" t="t" r="r" b="b"/>
              <a:pathLst>
                <a:path w="80979" h="51401" extrusionOk="0">
                  <a:moveTo>
                    <a:pt x="15558" y="1"/>
                  </a:moveTo>
                  <a:cubicBezTo>
                    <a:pt x="8515" y="1"/>
                    <a:pt x="2842" y="3581"/>
                    <a:pt x="1705" y="9445"/>
                  </a:cubicBezTo>
                  <a:cubicBezTo>
                    <a:pt x="1" y="18368"/>
                    <a:pt x="6567" y="28518"/>
                    <a:pt x="18798" y="32779"/>
                  </a:cubicBezTo>
                  <a:cubicBezTo>
                    <a:pt x="21805" y="33806"/>
                    <a:pt x="27720" y="35836"/>
                    <a:pt x="34587" y="38167"/>
                  </a:cubicBezTo>
                  <a:cubicBezTo>
                    <a:pt x="38673" y="39546"/>
                    <a:pt x="42783" y="39120"/>
                    <a:pt x="47169" y="40648"/>
                  </a:cubicBezTo>
                  <a:cubicBezTo>
                    <a:pt x="49951" y="41601"/>
                    <a:pt x="51530" y="43405"/>
                    <a:pt x="56342" y="45034"/>
                  </a:cubicBezTo>
                  <a:cubicBezTo>
                    <a:pt x="58656" y="45830"/>
                    <a:pt x="60066" y="45918"/>
                    <a:pt x="61244" y="45918"/>
                  </a:cubicBezTo>
                  <a:cubicBezTo>
                    <a:pt x="61580" y="45918"/>
                    <a:pt x="61897" y="45911"/>
                    <a:pt x="62210" y="45911"/>
                  </a:cubicBezTo>
                  <a:cubicBezTo>
                    <a:pt x="63083" y="45911"/>
                    <a:pt x="63931" y="45967"/>
                    <a:pt x="65089" y="46388"/>
                  </a:cubicBezTo>
                  <a:cubicBezTo>
                    <a:pt x="68773" y="47741"/>
                    <a:pt x="69249" y="49871"/>
                    <a:pt x="73836" y="51400"/>
                  </a:cubicBezTo>
                  <a:lnTo>
                    <a:pt x="80978" y="32779"/>
                  </a:lnTo>
                  <a:cubicBezTo>
                    <a:pt x="80978" y="32779"/>
                    <a:pt x="38848" y="9345"/>
                    <a:pt x="27244" y="3104"/>
                  </a:cubicBezTo>
                  <a:cubicBezTo>
                    <a:pt x="23276" y="974"/>
                    <a:pt x="19231" y="1"/>
                    <a:pt x="1555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8" name="Google Shape;378;p25"/>
            <p:cNvSpPr/>
            <p:nvPr/>
          </p:nvSpPr>
          <p:spPr>
            <a:xfrm>
              <a:off x="5023133" y="3707839"/>
              <a:ext cx="7522" cy="77628"/>
            </a:xfrm>
            <a:custGeom>
              <a:avLst/>
              <a:gdLst/>
              <a:ahLst/>
              <a:cxnLst/>
              <a:rect l="l" t="t" r="r" b="b"/>
              <a:pathLst>
                <a:path w="527" h="5439" fill="none" extrusionOk="0">
                  <a:moveTo>
                    <a:pt x="527" y="0"/>
                  </a:moveTo>
                  <a:lnTo>
                    <a:pt x="1" y="5439"/>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79" name="Google Shape;379;p25"/>
            <p:cNvSpPr/>
            <p:nvPr/>
          </p:nvSpPr>
          <p:spPr>
            <a:xfrm>
              <a:off x="4705841" y="3559391"/>
              <a:ext cx="162064" cy="296554"/>
            </a:xfrm>
            <a:custGeom>
              <a:avLst/>
              <a:gdLst/>
              <a:ahLst/>
              <a:cxnLst/>
              <a:rect l="l" t="t" r="r" b="b"/>
              <a:pathLst>
                <a:path w="11355" h="20778" extrusionOk="0">
                  <a:moveTo>
                    <a:pt x="7520" y="0"/>
                  </a:moveTo>
                  <a:lnTo>
                    <a:pt x="1" y="18572"/>
                  </a:lnTo>
                  <a:cubicBezTo>
                    <a:pt x="1029" y="19349"/>
                    <a:pt x="2257" y="20126"/>
                    <a:pt x="4212" y="20777"/>
                  </a:cubicBezTo>
                  <a:lnTo>
                    <a:pt x="11354" y="2156"/>
                  </a:lnTo>
                  <a:cubicBezTo>
                    <a:pt x="11354" y="2156"/>
                    <a:pt x="9926" y="1354"/>
                    <a:pt x="7520" y="0"/>
                  </a:cubicBez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0" name="Google Shape;380;p25"/>
            <p:cNvSpPr/>
            <p:nvPr/>
          </p:nvSpPr>
          <p:spPr>
            <a:xfrm>
              <a:off x="4276595" y="3122324"/>
              <a:ext cx="1156130" cy="733621"/>
            </a:xfrm>
            <a:custGeom>
              <a:avLst/>
              <a:gdLst/>
              <a:ahLst/>
              <a:cxnLst/>
              <a:rect l="l" t="t" r="r" b="b"/>
              <a:pathLst>
                <a:path w="81004" h="51401" extrusionOk="0">
                  <a:moveTo>
                    <a:pt x="65432" y="1"/>
                  </a:moveTo>
                  <a:cubicBezTo>
                    <a:pt x="61760" y="1"/>
                    <a:pt x="57712" y="974"/>
                    <a:pt x="53735" y="3104"/>
                  </a:cubicBezTo>
                  <a:cubicBezTo>
                    <a:pt x="42156" y="9345"/>
                    <a:pt x="1" y="32779"/>
                    <a:pt x="1" y="32779"/>
                  </a:cubicBezTo>
                  <a:lnTo>
                    <a:pt x="7144" y="51400"/>
                  </a:lnTo>
                  <a:cubicBezTo>
                    <a:pt x="11730" y="49871"/>
                    <a:pt x="12206" y="47741"/>
                    <a:pt x="15890" y="46388"/>
                  </a:cubicBezTo>
                  <a:cubicBezTo>
                    <a:pt x="17048" y="45967"/>
                    <a:pt x="17896" y="45911"/>
                    <a:pt x="18769" y="45911"/>
                  </a:cubicBezTo>
                  <a:cubicBezTo>
                    <a:pt x="19083" y="45911"/>
                    <a:pt x="19400" y="45918"/>
                    <a:pt x="19736" y="45918"/>
                  </a:cubicBezTo>
                  <a:cubicBezTo>
                    <a:pt x="20913" y="45918"/>
                    <a:pt x="22323" y="45830"/>
                    <a:pt x="24637" y="45034"/>
                  </a:cubicBezTo>
                  <a:cubicBezTo>
                    <a:pt x="29449" y="43405"/>
                    <a:pt x="31028" y="41601"/>
                    <a:pt x="33810" y="40648"/>
                  </a:cubicBezTo>
                  <a:cubicBezTo>
                    <a:pt x="38221" y="39120"/>
                    <a:pt x="42307" y="39546"/>
                    <a:pt x="46392" y="38167"/>
                  </a:cubicBezTo>
                  <a:cubicBezTo>
                    <a:pt x="53259" y="35836"/>
                    <a:pt x="59199" y="33806"/>
                    <a:pt x="62206" y="32779"/>
                  </a:cubicBezTo>
                  <a:cubicBezTo>
                    <a:pt x="74412" y="28518"/>
                    <a:pt x="81003" y="18368"/>
                    <a:pt x="79274" y="9445"/>
                  </a:cubicBezTo>
                  <a:cubicBezTo>
                    <a:pt x="78137" y="3581"/>
                    <a:pt x="72475" y="1"/>
                    <a:pt x="654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1" name="Google Shape;381;p25"/>
            <p:cNvSpPr/>
            <p:nvPr/>
          </p:nvSpPr>
          <p:spPr>
            <a:xfrm>
              <a:off x="4186450" y="3613755"/>
              <a:ext cx="188525" cy="229316"/>
            </a:xfrm>
            <a:custGeom>
              <a:avLst/>
              <a:gdLst/>
              <a:ahLst/>
              <a:cxnLst/>
              <a:rect l="l" t="t" r="r" b="b"/>
              <a:pathLst>
                <a:path w="13209" h="16067" extrusionOk="0">
                  <a:moveTo>
                    <a:pt x="9074" y="1"/>
                  </a:moveTo>
                  <a:lnTo>
                    <a:pt x="1" y="5164"/>
                  </a:lnTo>
                  <a:lnTo>
                    <a:pt x="1730" y="16066"/>
                  </a:lnTo>
                  <a:lnTo>
                    <a:pt x="13209" y="9224"/>
                  </a:lnTo>
                  <a:lnTo>
                    <a:pt x="907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2" name="Google Shape;382;p25"/>
            <p:cNvSpPr/>
            <p:nvPr/>
          </p:nvSpPr>
          <p:spPr>
            <a:xfrm>
              <a:off x="4085586" y="3656159"/>
              <a:ext cx="221795" cy="416514"/>
            </a:xfrm>
            <a:custGeom>
              <a:avLst/>
              <a:gdLst/>
              <a:ahLst/>
              <a:cxnLst/>
              <a:rect l="l" t="t" r="r" b="b"/>
              <a:pathLst>
                <a:path w="15540" h="29183" extrusionOk="0">
                  <a:moveTo>
                    <a:pt x="8770" y="1"/>
                  </a:moveTo>
                  <a:cubicBezTo>
                    <a:pt x="4445" y="1"/>
                    <a:pt x="1730" y="2844"/>
                    <a:pt x="1730" y="2844"/>
                  </a:cubicBezTo>
                  <a:lnTo>
                    <a:pt x="0" y="2970"/>
                  </a:lnTo>
                  <a:lnTo>
                    <a:pt x="602" y="10313"/>
                  </a:lnTo>
                  <a:lnTo>
                    <a:pt x="2231" y="10062"/>
                  </a:lnTo>
                  <a:lnTo>
                    <a:pt x="2231" y="10062"/>
                  </a:lnTo>
                  <a:cubicBezTo>
                    <a:pt x="2231" y="10063"/>
                    <a:pt x="953" y="15125"/>
                    <a:pt x="1178" y="21366"/>
                  </a:cubicBezTo>
                  <a:cubicBezTo>
                    <a:pt x="1329" y="25200"/>
                    <a:pt x="3108" y="27631"/>
                    <a:pt x="4386" y="28885"/>
                  </a:cubicBezTo>
                  <a:cubicBezTo>
                    <a:pt x="4590" y="29088"/>
                    <a:pt x="4845" y="29182"/>
                    <a:pt x="5097" y="29182"/>
                  </a:cubicBezTo>
                  <a:cubicBezTo>
                    <a:pt x="5527" y="29182"/>
                    <a:pt x="5948" y="28908"/>
                    <a:pt x="6090" y="28433"/>
                  </a:cubicBezTo>
                  <a:lnTo>
                    <a:pt x="7619" y="22769"/>
                  </a:lnTo>
                  <a:lnTo>
                    <a:pt x="11078" y="13596"/>
                  </a:lnTo>
                  <a:lnTo>
                    <a:pt x="15539" y="10664"/>
                  </a:lnTo>
                  <a:lnTo>
                    <a:pt x="11379" y="7030"/>
                  </a:lnTo>
                  <a:lnTo>
                    <a:pt x="9273" y="8684"/>
                  </a:lnTo>
                  <a:lnTo>
                    <a:pt x="9875" y="62"/>
                  </a:lnTo>
                  <a:cubicBezTo>
                    <a:pt x="9496" y="20"/>
                    <a:pt x="9127" y="1"/>
                    <a:pt x="8770" y="1"/>
                  </a:cubicBez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3" name="Google Shape;383;p25"/>
            <p:cNvSpPr/>
            <p:nvPr/>
          </p:nvSpPr>
          <p:spPr>
            <a:xfrm>
              <a:off x="4114203" y="3707839"/>
              <a:ext cx="7165" cy="77628"/>
            </a:xfrm>
            <a:custGeom>
              <a:avLst/>
              <a:gdLst/>
              <a:ahLst/>
              <a:cxnLst/>
              <a:rect l="l" t="t" r="r" b="b"/>
              <a:pathLst>
                <a:path w="502" h="5439" fill="none" extrusionOk="0">
                  <a:moveTo>
                    <a:pt x="0" y="0"/>
                  </a:moveTo>
                  <a:lnTo>
                    <a:pt x="502" y="5439"/>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4" name="Google Shape;384;p25"/>
            <p:cNvSpPr/>
            <p:nvPr/>
          </p:nvSpPr>
          <p:spPr>
            <a:xfrm>
              <a:off x="4276595" y="3559391"/>
              <a:ext cx="162064" cy="296554"/>
            </a:xfrm>
            <a:custGeom>
              <a:avLst/>
              <a:gdLst/>
              <a:ahLst/>
              <a:cxnLst/>
              <a:rect l="l" t="t" r="r" b="b"/>
              <a:pathLst>
                <a:path w="11355" h="20778" extrusionOk="0">
                  <a:moveTo>
                    <a:pt x="3835" y="0"/>
                  </a:moveTo>
                  <a:cubicBezTo>
                    <a:pt x="1454" y="1354"/>
                    <a:pt x="1" y="2156"/>
                    <a:pt x="1" y="2156"/>
                  </a:cubicBezTo>
                  <a:lnTo>
                    <a:pt x="7144" y="20777"/>
                  </a:lnTo>
                  <a:cubicBezTo>
                    <a:pt x="9099" y="20126"/>
                    <a:pt x="10327" y="19349"/>
                    <a:pt x="11354" y="18572"/>
                  </a:cubicBezTo>
                  <a:lnTo>
                    <a:pt x="3835" y="0"/>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5" name="Google Shape;385;p25"/>
            <p:cNvSpPr/>
            <p:nvPr/>
          </p:nvSpPr>
          <p:spPr>
            <a:xfrm>
              <a:off x="3501085" y="2768138"/>
              <a:ext cx="129865" cy="184586"/>
            </a:xfrm>
            <a:custGeom>
              <a:avLst/>
              <a:gdLst/>
              <a:ahLst/>
              <a:cxnLst/>
              <a:rect l="l" t="t" r="r" b="b"/>
              <a:pathLst>
                <a:path w="9099" h="12933" extrusionOk="0">
                  <a:moveTo>
                    <a:pt x="4938" y="0"/>
                  </a:moveTo>
                  <a:cubicBezTo>
                    <a:pt x="4938" y="0"/>
                    <a:pt x="1" y="11529"/>
                    <a:pt x="2407" y="12833"/>
                  </a:cubicBezTo>
                  <a:cubicBezTo>
                    <a:pt x="2529" y="12900"/>
                    <a:pt x="2657" y="12932"/>
                    <a:pt x="2788" y="12932"/>
                  </a:cubicBezTo>
                  <a:cubicBezTo>
                    <a:pt x="5238" y="12932"/>
                    <a:pt x="9099" y="1780"/>
                    <a:pt x="9099" y="1780"/>
                  </a:cubicBezTo>
                  <a:lnTo>
                    <a:pt x="493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6" name="Google Shape;386;p25"/>
            <p:cNvSpPr/>
            <p:nvPr/>
          </p:nvSpPr>
          <p:spPr>
            <a:xfrm>
              <a:off x="3314372" y="2649020"/>
              <a:ext cx="341255" cy="274731"/>
            </a:xfrm>
            <a:custGeom>
              <a:avLst/>
              <a:gdLst/>
              <a:ahLst/>
              <a:cxnLst/>
              <a:rect l="l" t="t" r="r" b="b"/>
              <a:pathLst>
                <a:path w="23910" h="19249" extrusionOk="0">
                  <a:moveTo>
                    <a:pt x="10551" y="0"/>
                  </a:moveTo>
                  <a:lnTo>
                    <a:pt x="9599" y="878"/>
                  </a:lnTo>
                  <a:lnTo>
                    <a:pt x="11228" y="2807"/>
                  </a:lnTo>
                  <a:lnTo>
                    <a:pt x="11178" y="5239"/>
                  </a:lnTo>
                  <a:lnTo>
                    <a:pt x="6767" y="5239"/>
                  </a:lnTo>
                  <a:lnTo>
                    <a:pt x="1604" y="3660"/>
                  </a:lnTo>
                  <a:lnTo>
                    <a:pt x="1228" y="4888"/>
                  </a:lnTo>
                  <a:lnTo>
                    <a:pt x="652" y="4612"/>
                  </a:lnTo>
                  <a:lnTo>
                    <a:pt x="0" y="6391"/>
                  </a:lnTo>
                  <a:lnTo>
                    <a:pt x="1103" y="7043"/>
                  </a:lnTo>
                  <a:lnTo>
                    <a:pt x="576" y="8321"/>
                  </a:lnTo>
                  <a:lnTo>
                    <a:pt x="2807" y="9950"/>
                  </a:lnTo>
                  <a:lnTo>
                    <a:pt x="5288" y="10477"/>
                  </a:lnTo>
                  <a:lnTo>
                    <a:pt x="2506" y="10502"/>
                  </a:lnTo>
                  <a:lnTo>
                    <a:pt x="902" y="9524"/>
                  </a:lnTo>
                  <a:lnTo>
                    <a:pt x="576" y="10502"/>
                  </a:lnTo>
                  <a:lnTo>
                    <a:pt x="2582" y="11655"/>
                  </a:lnTo>
                  <a:cubicBezTo>
                    <a:pt x="2582" y="11655"/>
                    <a:pt x="5061" y="12638"/>
                    <a:pt x="8424" y="12638"/>
                  </a:cubicBezTo>
                  <a:cubicBezTo>
                    <a:pt x="9585" y="12638"/>
                    <a:pt x="10850" y="12521"/>
                    <a:pt x="12155" y="12206"/>
                  </a:cubicBezTo>
                  <a:lnTo>
                    <a:pt x="20476" y="19249"/>
                  </a:lnTo>
                  <a:lnTo>
                    <a:pt x="23910" y="10878"/>
                  </a:lnTo>
                  <a:lnTo>
                    <a:pt x="14812" y="6943"/>
                  </a:lnTo>
                  <a:cubicBezTo>
                    <a:pt x="14812" y="6943"/>
                    <a:pt x="15389" y="4286"/>
                    <a:pt x="13283" y="2281"/>
                  </a:cubicBezTo>
                  <a:cubicBezTo>
                    <a:pt x="12080" y="1128"/>
                    <a:pt x="10551" y="0"/>
                    <a:pt x="1055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7" name="Google Shape;387;p25"/>
            <p:cNvSpPr/>
            <p:nvPr/>
          </p:nvSpPr>
          <p:spPr>
            <a:xfrm>
              <a:off x="3517184" y="2941620"/>
              <a:ext cx="142382" cy="107743"/>
            </a:xfrm>
            <a:custGeom>
              <a:avLst/>
              <a:gdLst/>
              <a:ahLst/>
              <a:cxnLst/>
              <a:rect l="l" t="t" r="r" b="b"/>
              <a:pathLst>
                <a:path w="9976" h="7549" extrusionOk="0">
                  <a:moveTo>
                    <a:pt x="3209" y="1"/>
                  </a:moveTo>
                  <a:cubicBezTo>
                    <a:pt x="3209" y="1"/>
                    <a:pt x="1" y="6241"/>
                    <a:pt x="2081" y="7369"/>
                  </a:cubicBezTo>
                  <a:cubicBezTo>
                    <a:pt x="2308" y="7493"/>
                    <a:pt x="2567" y="7548"/>
                    <a:pt x="2849" y="7548"/>
                  </a:cubicBezTo>
                  <a:cubicBezTo>
                    <a:pt x="5433" y="7548"/>
                    <a:pt x="9976" y="2883"/>
                    <a:pt x="9976" y="2883"/>
                  </a:cubicBezTo>
                  <a:lnTo>
                    <a:pt x="3209" y="1"/>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8" name="Google Shape;388;p25"/>
            <p:cNvSpPr/>
            <p:nvPr/>
          </p:nvSpPr>
          <p:spPr>
            <a:xfrm>
              <a:off x="3535424" y="2782082"/>
              <a:ext cx="142382" cy="259003"/>
            </a:xfrm>
            <a:custGeom>
              <a:avLst/>
              <a:gdLst/>
              <a:ahLst/>
              <a:cxnLst/>
              <a:rect l="l" t="t" r="r" b="b"/>
              <a:pathLst>
                <a:path w="9976" h="18147" extrusionOk="0">
                  <a:moveTo>
                    <a:pt x="4913" y="1"/>
                  </a:moveTo>
                  <a:cubicBezTo>
                    <a:pt x="4913" y="1"/>
                    <a:pt x="3485" y="10577"/>
                    <a:pt x="1" y="11856"/>
                  </a:cubicBezTo>
                  <a:lnTo>
                    <a:pt x="9976" y="18146"/>
                  </a:lnTo>
                  <a:lnTo>
                    <a:pt x="9976" y="1981"/>
                  </a:lnTo>
                  <a:lnTo>
                    <a:pt x="4913"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89" name="Google Shape;389;p25"/>
            <p:cNvSpPr/>
            <p:nvPr/>
          </p:nvSpPr>
          <p:spPr>
            <a:xfrm>
              <a:off x="3546871" y="2370720"/>
              <a:ext cx="668210" cy="823238"/>
            </a:xfrm>
            <a:custGeom>
              <a:avLst/>
              <a:gdLst/>
              <a:ahLst/>
              <a:cxnLst/>
              <a:rect l="l" t="t" r="r" b="b"/>
              <a:pathLst>
                <a:path w="46818" h="57680" extrusionOk="0">
                  <a:moveTo>
                    <a:pt x="40703" y="1"/>
                  </a:moveTo>
                  <a:cubicBezTo>
                    <a:pt x="35364" y="5940"/>
                    <a:pt x="35364" y="10477"/>
                    <a:pt x="35364" y="10477"/>
                  </a:cubicBezTo>
                  <a:lnTo>
                    <a:pt x="21755" y="36216"/>
                  </a:lnTo>
                  <a:lnTo>
                    <a:pt x="9174" y="30803"/>
                  </a:lnTo>
                  <a:cubicBezTo>
                    <a:pt x="5036" y="46467"/>
                    <a:pt x="1055" y="47385"/>
                    <a:pt x="179" y="47385"/>
                  </a:cubicBezTo>
                  <a:cubicBezTo>
                    <a:pt x="62" y="47385"/>
                    <a:pt x="1" y="47369"/>
                    <a:pt x="1" y="47369"/>
                  </a:cubicBezTo>
                  <a:lnTo>
                    <a:pt x="1" y="47369"/>
                  </a:lnTo>
                  <a:lnTo>
                    <a:pt x="18422" y="56191"/>
                  </a:lnTo>
                  <a:cubicBezTo>
                    <a:pt x="20545" y="57204"/>
                    <a:pt x="22776" y="57680"/>
                    <a:pt x="24966" y="57680"/>
                  </a:cubicBezTo>
                  <a:cubicBezTo>
                    <a:pt x="31127" y="57680"/>
                    <a:pt x="36975" y="53914"/>
                    <a:pt x="39249" y="47720"/>
                  </a:cubicBezTo>
                  <a:lnTo>
                    <a:pt x="46818" y="27068"/>
                  </a:lnTo>
                  <a:lnTo>
                    <a:pt x="40703" y="1"/>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0" name="Google Shape;390;p25"/>
            <p:cNvSpPr/>
            <p:nvPr/>
          </p:nvSpPr>
          <p:spPr>
            <a:xfrm>
              <a:off x="3617349" y="2977758"/>
              <a:ext cx="191737" cy="94441"/>
            </a:xfrm>
            <a:custGeom>
              <a:avLst/>
              <a:gdLst/>
              <a:ahLst/>
              <a:cxnLst/>
              <a:rect l="l" t="t" r="r" b="b"/>
              <a:pathLst>
                <a:path w="13434" h="6617" fill="none" extrusionOk="0">
                  <a:moveTo>
                    <a:pt x="0" y="0"/>
                  </a:moveTo>
                  <a:lnTo>
                    <a:pt x="13434" y="6617"/>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1" name="Google Shape;391;p25"/>
            <p:cNvSpPr/>
            <p:nvPr/>
          </p:nvSpPr>
          <p:spPr>
            <a:xfrm>
              <a:off x="3667416" y="2950569"/>
              <a:ext cx="25776" cy="25762"/>
            </a:xfrm>
            <a:custGeom>
              <a:avLst/>
              <a:gdLst/>
              <a:ahLst/>
              <a:cxnLst/>
              <a:rect l="l" t="t" r="r" b="b"/>
              <a:pathLst>
                <a:path w="1806" h="1805" extrusionOk="0">
                  <a:moveTo>
                    <a:pt x="903" y="0"/>
                  </a:moveTo>
                  <a:cubicBezTo>
                    <a:pt x="402" y="0"/>
                    <a:pt x="1" y="401"/>
                    <a:pt x="1" y="903"/>
                  </a:cubicBezTo>
                  <a:cubicBezTo>
                    <a:pt x="1" y="1404"/>
                    <a:pt x="402" y="1805"/>
                    <a:pt x="903" y="1805"/>
                  </a:cubicBezTo>
                  <a:cubicBezTo>
                    <a:pt x="1404" y="1805"/>
                    <a:pt x="1805" y="1404"/>
                    <a:pt x="1805" y="903"/>
                  </a:cubicBezTo>
                  <a:cubicBezTo>
                    <a:pt x="1805" y="401"/>
                    <a:pt x="1404" y="0"/>
                    <a:pt x="903"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2" name="Google Shape;392;p25"/>
            <p:cNvSpPr/>
            <p:nvPr/>
          </p:nvSpPr>
          <p:spPr>
            <a:xfrm>
              <a:off x="3742547" y="2990989"/>
              <a:ext cx="25762" cy="26133"/>
            </a:xfrm>
            <a:custGeom>
              <a:avLst/>
              <a:gdLst/>
              <a:ahLst/>
              <a:cxnLst/>
              <a:rect l="l" t="t" r="r" b="b"/>
              <a:pathLst>
                <a:path w="1805" h="1831" extrusionOk="0">
                  <a:moveTo>
                    <a:pt x="902" y="0"/>
                  </a:moveTo>
                  <a:cubicBezTo>
                    <a:pt x="401" y="0"/>
                    <a:pt x="0" y="401"/>
                    <a:pt x="0" y="903"/>
                  </a:cubicBezTo>
                  <a:cubicBezTo>
                    <a:pt x="0" y="1404"/>
                    <a:pt x="401" y="1830"/>
                    <a:pt x="902" y="1830"/>
                  </a:cubicBezTo>
                  <a:cubicBezTo>
                    <a:pt x="1404" y="1830"/>
                    <a:pt x="1805" y="1404"/>
                    <a:pt x="1805" y="903"/>
                  </a:cubicBezTo>
                  <a:cubicBezTo>
                    <a:pt x="1805" y="401"/>
                    <a:pt x="1404" y="0"/>
                    <a:pt x="902"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3" name="Google Shape;393;p25"/>
            <p:cNvSpPr/>
            <p:nvPr/>
          </p:nvSpPr>
          <p:spPr>
            <a:xfrm>
              <a:off x="3857369" y="2887613"/>
              <a:ext cx="114837" cy="51524"/>
            </a:xfrm>
            <a:custGeom>
              <a:avLst/>
              <a:gdLst/>
              <a:ahLst/>
              <a:cxnLst/>
              <a:rect l="l" t="t" r="r" b="b"/>
              <a:pathLst>
                <a:path w="8046" h="3610" fill="none" extrusionOk="0">
                  <a:moveTo>
                    <a:pt x="0" y="0"/>
                  </a:moveTo>
                  <a:lnTo>
                    <a:pt x="8045" y="3609"/>
                  </a:lnTo>
                </a:path>
              </a:pathLst>
            </a:custGeom>
            <a:noFill/>
            <a:ln w="18750" cap="flat" cmpd="sng">
              <a:solidFill>
                <a:srgbClr val="141D3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4" name="Google Shape;394;p25"/>
            <p:cNvSpPr/>
            <p:nvPr/>
          </p:nvSpPr>
          <p:spPr>
            <a:xfrm>
              <a:off x="3887056" y="2882603"/>
              <a:ext cx="118419" cy="5024"/>
            </a:xfrm>
            <a:custGeom>
              <a:avLst/>
              <a:gdLst/>
              <a:ahLst/>
              <a:cxnLst/>
              <a:rect l="l" t="t" r="r" b="b"/>
              <a:pathLst>
                <a:path w="8297" h="352" fill="none" extrusionOk="0">
                  <a:moveTo>
                    <a:pt x="0" y="0"/>
                  </a:moveTo>
                  <a:lnTo>
                    <a:pt x="8296" y="351"/>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5" name="Google Shape;395;p25"/>
            <p:cNvSpPr/>
            <p:nvPr/>
          </p:nvSpPr>
          <p:spPr>
            <a:xfrm>
              <a:off x="3419175" y="2737010"/>
              <a:ext cx="15400" cy="54749"/>
            </a:xfrm>
            <a:custGeom>
              <a:avLst/>
              <a:gdLst/>
              <a:ahLst/>
              <a:cxnLst/>
              <a:rect l="l" t="t" r="r" b="b"/>
              <a:pathLst>
                <a:path w="1079" h="3836" fill="none" extrusionOk="0">
                  <a:moveTo>
                    <a:pt x="1078" y="1"/>
                  </a:moveTo>
                  <a:lnTo>
                    <a:pt x="0" y="3836"/>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6" name="Google Shape;396;p25"/>
            <p:cNvSpPr/>
            <p:nvPr/>
          </p:nvSpPr>
          <p:spPr>
            <a:xfrm>
              <a:off x="3430978" y="2759903"/>
              <a:ext cx="73703" cy="26490"/>
            </a:xfrm>
            <a:custGeom>
              <a:avLst/>
              <a:gdLst/>
              <a:ahLst/>
              <a:cxnLst/>
              <a:rect l="l" t="t" r="r" b="b"/>
              <a:pathLst>
                <a:path w="5164" h="1856" fill="none" extrusionOk="0">
                  <a:moveTo>
                    <a:pt x="1" y="1856"/>
                  </a:moveTo>
                  <a:cubicBezTo>
                    <a:pt x="1128" y="978"/>
                    <a:pt x="3234" y="1"/>
                    <a:pt x="5163" y="1279"/>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7" name="Google Shape;397;p25"/>
            <p:cNvSpPr/>
            <p:nvPr/>
          </p:nvSpPr>
          <p:spPr>
            <a:xfrm>
              <a:off x="5513550" y="2768138"/>
              <a:ext cx="129865" cy="184586"/>
            </a:xfrm>
            <a:custGeom>
              <a:avLst/>
              <a:gdLst/>
              <a:ahLst/>
              <a:cxnLst/>
              <a:rect l="l" t="t" r="r" b="b"/>
              <a:pathLst>
                <a:path w="9099" h="12933" extrusionOk="0">
                  <a:moveTo>
                    <a:pt x="4161" y="0"/>
                  </a:moveTo>
                  <a:lnTo>
                    <a:pt x="1" y="1780"/>
                  </a:lnTo>
                  <a:cubicBezTo>
                    <a:pt x="1" y="1780"/>
                    <a:pt x="3884" y="12932"/>
                    <a:pt x="6336" y="12932"/>
                  </a:cubicBezTo>
                  <a:cubicBezTo>
                    <a:pt x="6467" y="12932"/>
                    <a:pt x="6595" y="12900"/>
                    <a:pt x="6717" y="12833"/>
                  </a:cubicBezTo>
                  <a:cubicBezTo>
                    <a:pt x="9098" y="11529"/>
                    <a:pt x="4161" y="0"/>
                    <a:pt x="4161" y="0"/>
                  </a:cubicBezTo>
                  <a:close/>
                </a:path>
              </a:pathLst>
            </a:custGeom>
            <a:solidFill>
              <a:srgbClr val="000000"/>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8" name="Google Shape;398;p25"/>
            <p:cNvSpPr/>
            <p:nvPr/>
          </p:nvSpPr>
          <p:spPr>
            <a:xfrm>
              <a:off x="5488873" y="2649020"/>
              <a:ext cx="341270" cy="274731"/>
            </a:xfrm>
            <a:custGeom>
              <a:avLst/>
              <a:gdLst/>
              <a:ahLst/>
              <a:cxnLst/>
              <a:rect l="l" t="t" r="r" b="b"/>
              <a:pathLst>
                <a:path w="23911" h="19249" extrusionOk="0">
                  <a:moveTo>
                    <a:pt x="13384" y="0"/>
                  </a:moveTo>
                  <a:cubicBezTo>
                    <a:pt x="13384" y="0"/>
                    <a:pt x="11855" y="1128"/>
                    <a:pt x="10652" y="2281"/>
                  </a:cubicBezTo>
                  <a:cubicBezTo>
                    <a:pt x="8522" y="4286"/>
                    <a:pt x="9123" y="6943"/>
                    <a:pt x="9123" y="6943"/>
                  </a:cubicBezTo>
                  <a:lnTo>
                    <a:pt x="0" y="10878"/>
                  </a:lnTo>
                  <a:lnTo>
                    <a:pt x="3434" y="19249"/>
                  </a:lnTo>
                  <a:lnTo>
                    <a:pt x="11755" y="12206"/>
                  </a:lnTo>
                  <a:cubicBezTo>
                    <a:pt x="13060" y="12521"/>
                    <a:pt x="14326" y="12638"/>
                    <a:pt x="15486" y="12638"/>
                  </a:cubicBezTo>
                  <a:cubicBezTo>
                    <a:pt x="18849" y="12638"/>
                    <a:pt x="21329" y="11655"/>
                    <a:pt x="21329" y="11655"/>
                  </a:cubicBezTo>
                  <a:lnTo>
                    <a:pt x="23334" y="10502"/>
                  </a:lnTo>
                  <a:lnTo>
                    <a:pt x="23008" y="9524"/>
                  </a:lnTo>
                  <a:lnTo>
                    <a:pt x="21429" y="10502"/>
                  </a:lnTo>
                  <a:lnTo>
                    <a:pt x="18622" y="10477"/>
                  </a:lnTo>
                  <a:lnTo>
                    <a:pt x="21103" y="9950"/>
                  </a:lnTo>
                  <a:lnTo>
                    <a:pt x="23334" y="8321"/>
                  </a:lnTo>
                  <a:lnTo>
                    <a:pt x="22832" y="7043"/>
                  </a:lnTo>
                  <a:lnTo>
                    <a:pt x="23910" y="6391"/>
                  </a:lnTo>
                  <a:lnTo>
                    <a:pt x="23284" y="4612"/>
                  </a:lnTo>
                  <a:lnTo>
                    <a:pt x="22682" y="4888"/>
                  </a:lnTo>
                  <a:lnTo>
                    <a:pt x="22306" y="3660"/>
                  </a:lnTo>
                  <a:lnTo>
                    <a:pt x="17168" y="5239"/>
                  </a:lnTo>
                  <a:lnTo>
                    <a:pt x="12732" y="5239"/>
                  </a:lnTo>
                  <a:lnTo>
                    <a:pt x="12682" y="2807"/>
                  </a:lnTo>
                  <a:lnTo>
                    <a:pt x="14311" y="878"/>
                  </a:lnTo>
                  <a:lnTo>
                    <a:pt x="1338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399" name="Google Shape;399;p25"/>
            <p:cNvSpPr/>
            <p:nvPr/>
          </p:nvSpPr>
          <p:spPr>
            <a:xfrm>
              <a:off x="5484934" y="2941620"/>
              <a:ext cx="142382" cy="107743"/>
            </a:xfrm>
            <a:custGeom>
              <a:avLst/>
              <a:gdLst/>
              <a:ahLst/>
              <a:cxnLst/>
              <a:rect l="l" t="t" r="r" b="b"/>
              <a:pathLst>
                <a:path w="9976" h="7549" extrusionOk="0">
                  <a:moveTo>
                    <a:pt x="6767" y="1"/>
                  </a:moveTo>
                  <a:lnTo>
                    <a:pt x="1" y="2883"/>
                  </a:lnTo>
                  <a:cubicBezTo>
                    <a:pt x="1" y="2883"/>
                    <a:pt x="4543" y="7548"/>
                    <a:pt x="7128" y="7548"/>
                  </a:cubicBezTo>
                  <a:cubicBezTo>
                    <a:pt x="7410" y="7548"/>
                    <a:pt x="7668" y="7493"/>
                    <a:pt x="7895" y="7369"/>
                  </a:cubicBezTo>
                  <a:cubicBezTo>
                    <a:pt x="9976" y="6241"/>
                    <a:pt x="6767" y="1"/>
                    <a:pt x="6767" y="1"/>
                  </a:cubicBez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0" name="Google Shape;400;p25"/>
            <p:cNvSpPr/>
            <p:nvPr/>
          </p:nvSpPr>
          <p:spPr>
            <a:xfrm>
              <a:off x="5466693" y="2782082"/>
              <a:ext cx="142739" cy="259003"/>
            </a:xfrm>
            <a:custGeom>
              <a:avLst/>
              <a:gdLst/>
              <a:ahLst/>
              <a:cxnLst/>
              <a:rect l="l" t="t" r="r" b="b"/>
              <a:pathLst>
                <a:path w="10001" h="18147" extrusionOk="0">
                  <a:moveTo>
                    <a:pt x="5063" y="1"/>
                  </a:moveTo>
                  <a:lnTo>
                    <a:pt x="0" y="1981"/>
                  </a:lnTo>
                  <a:lnTo>
                    <a:pt x="0" y="18146"/>
                  </a:lnTo>
                  <a:lnTo>
                    <a:pt x="10000" y="11856"/>
                  </a:lnTo>
                  <a:cubicBezTo>
                    <a:pt x="6517" y="10577"/>
                    <a:pt x="5063" y="1"/>
                    <a:pt x="5063" y="1"/>
                  </a:cubicBezTo>
                  <a:close/>
                </a:path>
              </a:pathLst>
            </a:custGeom>
            <a:solidFill>
              <a:srgbClr val="FF9900"/>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1" name="Google Shape;401;p25"/>
            <p:cNvSpPr/>
            <p:nvPr/>
          </p:nvSpPr>
          <p:spPr>
            <a:xfrm>
              <a:off x="4929419" y="2370720"/>
              <a:ext cx="668210" cy="823238"/>
            </a:xfrm>
            <a:custGeom>
              <a:avLst/>
              <a:gdLst/>
              <a:ahLst/>
              <a:cxnLst/>
              <a:rect l="l" t="t" r="r" b="b"/>
              <a:pathLst>
                <a:path w="46818" h="57680" extrusionOk="0">
                  <a:moveTo>
                    <a:pt x="6115" y="1"/>
                  </a:moveTo>
                  <a:lnTo>
                    <a:pt x="0" y="27068"/>
                  </a:lnTo>
                  <a:lnTo>
                    <a:pt x="7569" y="47720"/>
                  </a:lnTo>
                  <a:cubicBezTo>
                    <a:pt x="9862" y="53914"/>
                    <a:pt x="15714" y="57680"/>
                    <a:pt x="21866" y="57680"/>
                  </a:cubicBezTo>
                  <a:cubicBezTo>
                    <a:pt x="24054" y="57680"/>
                    <a:pt x="26279" y="57204"/>
                    <a:pt x="28396" y="56191"/>
                  </a:cubicBezTo>
                  <a:lnTo>
                    <a:pt x="46817" y="47369"/>
                  </a:lnTo>
                  <a:lnTo>
                    <a:pt x="46817" y="47369"/>
                  </a:lnTo>
                  <a:cubicBezTo>
                    <a:pt x="46817" y="47369"/>
                    <a:pt x="46756" y="47385"/>
                    <a:pt x="46640" y="47385"/>
                  </a:cubicBezTo>
                  <a:cubicBezTo>
                    <a:pt x="45768" y="47385"/>
                    <a:pt x="41804" y="46467"/>
                    <a:pt x="37644" y="30803"/>
                  </a:cubicBezTo>
                  <a:lnTo>
                    <a:pt x="25088" y="36216"/>
                  </a:lnTo>
                  <a:lnTo>
                    <a:pt x="11454" y="10477"/>
                  </a:lnTo>
                  <a:cubicBezTo>
                    <a:pt x="11454" y="10477"/>
                    <a:pt x="11454" y="5940"/>
                    <a:pt x="6115" y="1"/>
                  </a:cubicBezTo>
                  <a:close/>
                </a:path>
              </a:pathLst>
            </a:custGeom>
            <a:solidFill>
              <a:srgbClr val="0000FF"/>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2" name="Google Shape;402;p25"/>
            <p:cNvSpPr/>
            <p:nvPr/>
          </p:nvSpPr>
          <p:spPr>
            <a:xfrm>
              <a:off x="5335415" y="2977758"/>
              <a:ext cx="191737" cy="94441"/>
            </a:xfrm>
            <a:custGeom>
              <a:avLst/>
              <a:gdLst/>
              <a:ahLst/>
              <a:cxnLst/>
              <a:rect l="l" t="t" r="r" b="b"/>
              <a:pathLst>
                <a:path w="13434" h="6617" fill="none" extrusionOk="0">
                  <a:moveTo>
                    <a:pt x="13434" y="0"/>
                  </a:moveTo>
                  <a:lnTo>
                    <a:pt x="0" y="6617"/>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3" name="Google Shape;403;p25"/>
            <p:cNvSpPr/>
            <p:nvPr/>
          </p:nvSpPr>
          <p:spPr>
            <a:xfrm>
              <a:off x="5451308" y="2950569"/>
              <a:ext cx="26133" cy="25762"/>
            </a:xfrm>
            <a:custGeom>
              <a:avLst/>
              <a:gdLst/>
              <a:ahLst/>
              <a:cxnLst/>
              <a:rect l="l" t="t" r="r" b="b"/>
              <a:pathLst>
                <a:path w="1831" h="1805" extrusionOk="0">
                  <a:moveTo>
                    <a:pt x="903" y="0"/>
                  </a:moveTo>
                  <a:cubicBezTo>
                    <a:pt x="402" y="0"/>
                    <a:pt x="1" y="401"/>
                    <a:pt x="1" y="903"/>
                  </a:cubicBezTo>
                  <a:cubicBezTo>
                    <a:pt x="1" y="1404"/>
                    <a:pt x="402" y="1805"/>
                    <a:pt x="903" y="1805"/>
                  </a:cubicBezTo>
                  <a:cubicBezTo>
                    <a:pt x="1404" y="1805"/>
                    <a:pt x="1830" y="1404"/>
                    <a:pt x="1830" y="903"/>
                  </a:cubicBezTo>
                  <a:cubicBezTo>
                    <a:pt x="1830" y="401"/>
                    <a:pt x="1404" y="0"/>
                    <a:pt x="903"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4" name="Google Shape;404;p25"/>
            <p:cNvSpPr/>
            <p:nvPr/>
          </p:nvSpPr>
          <p:spPr>
            <a:xfrm>
              <a:off x="5376192" y="2990989"/>
              <a:ext cx="26133" cy="26133"/>
            </a:xfrm>
            <a:custGeom>
              <a:avLst/>
              <a:gdLst/>
              <a:ahLst/>
              <a:cxnLst/>
              <a:rect l="l" t="t" r="r" b="b"/>
              <a:pathLst>
                <a:path w="1831" h="1831" extrusionOk="0">
                  <a:moveTo>
                    <a:pt x="903" y="0"/>
                  </a:moveTo>
                  <a:cubicBezTo>
                    <a:pt x="402" y="0"/>
                    <a:pt x="1" y="401"/>
                    <a:pt x="1" y="903"/>
                  </a:cubicBezTo>
                  <a:cubicBezTo>
                    <a:pt x="1" y="1404"/>
                    <a:pt x="402" y="1830"/>
                    <a:pt x="903" y="1830"/>
                  </a:cubicBezTo>
                  <a:cubicBezTo>
                    <a:pt x="1404" y="1830"/>
                    <a:pt x="1830" y="1404"/>
                    <a:pt x="1830" y="903"/>
                  </a:cubicBezTo>
                  <a:cubicBezTo>
                    <a:pt x="1830" y="401"/>
                    <a:pt x="1404" y="0"/>
                    <a:pt x="903" y="0"/>
                  </a:cubicBezTo>
                  <a:close/>
                </a:path>
              </a:pathLst>
            </a:custGeom>
            <a:solidFill>
              <a:srgbClr val="000000"/>
            </a:solidFill>
            <a:ln>
              <a:noFill/>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5" name="Google Shape;405;p25"/>
            <p:cNvSpPr/>
            <p:nvPr/>
          </p:nvSpPr>
          <p:spPr>
            <a:xfrm>
              <a:off x="5172295" y="2887613"/>
              <a:ext cx="115193" cy="51524"/>
            </a:xfrm>
            <a:custGeom>
              <a:avLst/>
              <a:gdLst/>
              <a:ahLst/>
              <a:cxnLst/>
              <a:rect l="l" t="t" r="r" b="b"/>
              <a:pathLst>
                <a:path w="8071" h="3610" fill="none" extrusionOk="0">
                  <a:moveTo>
                    <a:pt x="8071" y="0"/>
                  </a:moveTo>
                  <a:lnTo>
                    <a:pt x="1" y="3609"/>
                  </a:lnTo>
                </a:path>
              </a:pathLst>
            </a:custGeom>
            <a:noFill/>
            <a:ln w="18750" cap="flat" cmpd="sng">
              <a:solidFill>
                <a:srgbClr val="141D3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6" name="Google Shape;406;p25"/>
            <p:cNvSpPr/>
            <p:nvPr/>
          </p:nvSpPr>
          <p:spPr>
            <a:xfrm>
              <a:off x="5139025" y="2882603"/>
              <a:ext cx="118419" cy="5024"/>
            </a:xfrm>
            <a:custGeom>
              <a:avLst/>
              <a:gdLst/>
              <a:ahLst/>
              <a:cxnLst/>
              <a:rect l="l" t="t" r="r" b="b"/>
              <a:pathLst>
                <a:path w="8297" h="352" fill="none" extrusionOk="0">
                  <a:moveTo>
                    <a:pt x="8297" y="0"/>
                  </a:moveTo>
                  <a:lnTo>
                    <a:pt x="1" y="351"/>
                  </a:lnTo>
                </a:path>
              </a:pathLst>
            </a:custGeom>
            <a:noFill/>
            <a:ln w="18750"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7" name="Google Shape;407;p25"/>
            <p:cNvSpPr/>
            <p:nvPr/>
          </p:nvSpPr>
          <p:spPr>
            <a:xfrm>
              <a:off x="5713508" y="2718769"/>
              <a:ext cx="99094" cy="28631"/>
            </a:xfrm>
            <a:custGeom>
              <a:avLst/>
              <a:gdLst/>
              <a:ahLst/>
              <a:cxnLst/>
              <a:rect l="l" t="t" r="r" b="b"/>
              <a:pathLst>
                <a:path w="6943" h="2006" fill="none" extrusionOk="0">
                  <a:moveTo>
                    <a:pt x="6943" y="1"/>
                  </a:moveTo>
                  <a:lnTo>
                    <a:pt x="1805" y="1855"/>
                  </a:lnTo>
                  <a:lnTo>
                    <a:pt x="1" y="2006"/>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8" name="Google Shape;408;p25"/>
            <p:cNvSpPr/>
            <p:nvPr/>
          </p:nvSpPr>
          <p:spPr>
            <a:xfrm>
              <a:off x="5722100" y="2749541"/>
              <a:ext cx="92657" cy="25405"/>
            </a:xfrm>
            <a:custGeom>
              <a:avLst/>
              <a:gdLst/>
              <a:ahLst/>
              <a:cxnLst/>
              <a:rect l="l" t="t" r="r" b="b"/>
              <a:pathLst>
                <a:path w="6492" h="1780" fill="none" extrusionOk="0">
                  <a:moveTo>
                    <a:pt x="6491" y="0"/>
                  </a:moveTo>
                  <a:lnTo>
                    <a:pt x="3033" y="1504"/>
                  </a:lnTo>
                  <a:lnTo>
                    <a:pt x="0" y="1780"/>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09" name="Google Shape;409;p25"/>
            <p:cNvSpPr/>
            <p:nvPr/>
          </p:nvSpPr>
          <p:spPr>
            <a:xfrm>
              <a:off x="5709940" y="2737010"/>
              <a:ext cx="15743" cy="54749"/>
            </a:xfrm>
            <a:custGeom>
              <a:avLst/>
              <a:gdLst/>
              <a:ahLst/>
              <a:cxnLst/>
              <a:rect l="l" t="t" r="r" b="b"/>
              <a:pathLst>
                <a:path w="1103" h="3836" fill="none" extrusionOk="0">
                  <a:moveTo>
                    <a:pt x="0" y="1"/>
                  </a:moveTo>
                  <a:lnTo>
                    <a:pt x="1103" y="3836"/>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0" name="Google Shape;410;p25"/>
            <p:cNvSpPr/>
            <p:nvPr/>
          </p:nvSpPr>
          <p:spPr>
            <a:xfrm>
              <a:off x="5640176" y="2759903"/>
              <a:ext cx="73346" cy="26490"/>
            </a:xfrm>
            <a:custGeom>
              <a:avLst/>
              <a:gdLst/>
              <a:ahLst/>
              <a:cxnLst/>
              <a:rect l="l" t="t" r="r" b="b"/>
              <a:pathLst>
                <a:path w="5139" h="1856" fill="none" extrusionOk="0">
                  <a:moveTo>
                    <a:pt x="5139" y="1856"/>
                  </a:moveTo>
                  <a:cubicBezTo>
                    <a:pt x="4011" y="978"/>
                    <a:pt x="1906" y="1"/>
                    <a:pt x="1" y="1279"/>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1" name="Google Shape;411;p25"/>
            <p:cNvSpPr/>
            <p:nvPr/>
          </p:nvSpPr>
          <p:spPr>
            <a:xfrm>
              <a:off x="4494793" y="2135709"/>
              <a:ext cx="154557" cy="176365"/>
            </a:xfrm>
            <a:custGeom>
              <a:avLst/>
              <a:gdLst/>
              <a:ahLst/>
              <a:cxnLst/>
              <a:rect l="l" t="t" r="r" b="b"/>
              <a:pathLst>
                <a:path w="10829" h="12357" extrusionOk="0">
                  <a:moveTo>
                    <a:pt x="527" y="0"/>
                  </a:moveTo>
                  <a:lnTo>
                    <a:pt x="1" y="9173"/>
                  </a:lnTo>
                  <a:lnTo>
                    <a:pt x="5415" y="12356"/>
                  </a:lnTo>
                  <a:lnTo>
                    <a:pt x="10828" y="9173"/>
                  </a:lnTo>
                  <a:lnTo>
                    <a:pt x="10302" y="0"/>
                  </a:lnTo>
                  <a:close/>
                </a:path>
              </a:pathLst>
            </a:custGeom>
            <a:solidFill>
              <a:srgbClr val="FFFFFF"/>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2" name="Google Shape;412;p25"/>
            <p:cNvSpPr/>
            <p:nvPr/>
          </p:nvSpPr>
          <p:spPr>
            <a:xfrm>
              <a:off x="4535584" y="2288810"/>
              <a:ext cx="72975" cy="60101"/>
            </a:xfrm>
            <a:custGeom>
              <a:avLst/>
              <a:gdLst/>
              <a:ahLst/>
              <a:cxnLst/>
              <a:rect l="l" t="t" r="r" b="b"/>
              <a:pathLst>
                <a:path w="5113" h="4211" extrusionOk="0">
                  <a:moveTo>
                    <a:pt x="0" y="0"/>
                  </a:moveTo>
                  <a:lnTo>
                    <a:pt x="1253" y="4211"/>
                  </a:lnTo>
                  <a:lnTo>
                    <a:pt x="3860" y="4211"/>
                  </a:lnTo>
                  <a:lnTo>
                    <a:pt x="5113" y="0"/>
                  </a:lnTo>
                  <a:close/>
                </a:path>
              </a:pathLst>
            </a:custGeom>
            <a:solidFill>
              <a:srgbClr val="F6B26B"/>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3" name="Google Shape;413;p25"/>
            <p:cNvSpPr/>
            <p:nvPr/>
          </p:nvSpPr>
          <p:spPr>
            <a:xfrm>
              <a:off x="4430410" y="2053386"/>
              <a:ext cx="71206" cy="67880"/>
            </a:xfrm>
            <a:custGeom>
              <a:avLst/>
              <a:gdLst/>
              <a:ahLst/>
              <a:cxnLst/>
              <a:rect l="l" t="t" r="r" b="b"/>
              <a:pathLst>
                <a:path w="4989" h="4756" extrusionOk="0">
                  <a:moveTo>
                    <a:pt x="2235" y="1"/>
                  </a:moveTo>
                  <a:cubicBezTo>
                    <a:pt x="1941" y="1"/>
                    <a:pt x="1649" y="66"/>
                    <a:pt x="1379" y="204"/>
                  </a:cubicBezTo>
                  <a:cubicBezTo>
                    <a:pt x="352" y="756"/>
                    <a:pt x="1" y="2159"/>
                    <a:pt x="627" y="3362"/>
                  </a:cubicBezTo>
                  <a:cubicBezTo>
                    <a:pt x="1088" y="4228"/>
                    <a:pt x="1927" y="4755"/>
                    <a:pt x="2747" y="4755"/>
                  </a:cubicBezTo>
                  <a:cubicBezTo>
                    <a:pt x="3044" y="4755"/>
                    <a:pt x="3337" y="4686"/>
                    <a:pt x="3610" y="4540"/>
                  </a:cubicBezTo>
                  <a:cubicBezTo>
                    <a:pt x="4662" y="4014"/>
                    <a:pt x="4988" y="2610"/>
                    <a:pt x="4362" y="1407"/>
                  </a:cubicBezTo>
                  <a:cubicBezTo>
                    <a:pt x="3918" y="520"/>
                    <a:pt x="3065" y="1"/>
                    <a:pt x="2235"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4" name="Google Shape;414;p25"/>
            <p:cNvSpPr/>
            <p:nvPr/>
          </p:nvSpPr>
          <p:spPr>
            <a:xfrm>
              <a:off x="4449007" y="2062020"/>
              <a:ext cx="41162" cy="21480"/>
            </a:xfrm>
            <a:custGeom>
              <a:avLst/>
              <a:gdLst/>
              <a:ahLst/>
              <a:cxnLst/>
              <a:rect l="l" t="t" r="r" b="b"/>
              <a:pathLst>
                <a:path w="2884" h="1505" fill="none" extrusionOk="0">
                  <a:moveTo>
                    <a:pt x="1" y="1429"/>
                  </a:moveTo>
                  <a:cubicBezTo>
                    <a:pt x="277" y="126"/>
                    <a:pt x="1705" y="0"/>
                    <a:pt x="2883" y="1504"/>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5" name="Google Shape;415;p25"/>
            <p:cNvSpPr/>
            <p:nvPr/>
          </p:nvSpPr>
          <p:spPr>
            <a:xfrm>
              <a:off x="4642528" y="2053386"/>
              <a:ext cx="71206" cy="67880"/>
            </a:xfrm>
            <a:custGeom>
              <a:avLst/>
              <a:gdLst/>
              <a:ahLst/>
              <a:cxnLst/>
              <a:rect l="l" t="t" r="r" b="b"/>
              <a:pathLst>
                <a:path w="4989" h="4756" extrusionOk="0">
                  <a:moveTo>
                    <a:pt x="2754" y="1"/>
                  </a:moveTo>
                  <a:cubicBezTo>
                    <a:pt x="1924" y="1"/>
                    <a:pt x="1071" y="520"/>
                    <a:pt x="627" y="1407"/>
                  </a:cubicBezTo>
                  <a:cubicBezTo>
                    <a:pt x="1" y="2610"/>
                    <a:pt x="327" y="4014"/>
                    <a:pt x="1379" y="4540"/>
                  </a:cubicBezTo>
                  <a:cubicBezTo>
                    <a:pt x="1652" y="4686"/>
                    <a:pt x="1945" y="4755"/>
                    <a:pt x="2242" y="4755"/>
                  </a:cubicBezTo>
                  <a:cubicBezTo>
                    <a:pt x="3062" y="4755"/>
                    <a:pt x="3901" y="4228"/>
                    <a:pt x="4362" y="3362"/>
                  </a:cubicBezTo>
                  <a:cubicBezTo>
                    <a:pt x="4988" y="2159"/>
                    <a:pt x="4637" y="756"/>
                    <a:pt x="3610" y="204"/>
                  </a:cubicBezTo>
                  <a:cubicBezTo>
                    <a:pt x="3340" y="66"/>
                    <a:pt x="3048" y="1"/>
                    <a:pt x="2754"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6" name="Google Shape;416;p25"/>
            <p:cNvSpPr/>
            <p:nvPr/>
          </p:nvSpPr>
          <p:spPr>
            <a:xfrm>
              <a:off x="4653974" y="2062020"/>
              <a:ext cx="41162" cy="21480"/>
            </a:xfrm>
            <a:custGeom>
              <a:avLst/>
              <a:gdLst/>
              <a:ahLst/>
              <a:cxnLst/>
              <a:rect l="l" t="t" r="r" b="b"/>
              <a:pathLst>
                <a:path w="2884" h="1505" fill="none" extrusionOk="0">
                  <a:moveTo>
                    <a:pt x="2883" y="1429"/>
                  </a:moveTo>
                  <a:cubicBezTo>
                    <a:pt x="2607" y="126"/>
                    <a:pt x="1179" y="0"/>
                    <a:pt x="1" y="1504"/>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7" name="Google Shape;417;p25"/>
            <p:cNvSpPr/>
            <p:nvPr/>
          </p:nvSpPr>
          <p:spPr>
            <a:xfrm>
              <a:off x="4469759" y="1970448"/>
              <a:ext cx="204625" cy="216785"/>
            </a:xfrm>
            <a:custGeom>
              <a:avLst/>
              <a:gdLst/>
              <a:ahLst/>
              <a:cxnLst/>
              <a:rect l="l" t="t" r="r" b="b"/>
              <a:pathLst>
                <a:path w="14337" h="15189" extrusionOk="0">
                  <a:moveTo>
                    <a:pt x="2507" y="0"/>
                  </a:moveTo>
                  <a:cubicBezTo>
                    <a:pt x="1955" y="0"/>
                    <a:pt x="1529" y="477"/>
                    <a:pt x="1630" y="1028"/>
                  </a:cubicBezTo>
                  <a:cubicBezTo>
                    <a:pt x="1805" y="2306"/>
                    <a:pt x="1429" y="3609"/>
                    <a:pt x="577" y="4587"/>
                  </a:cubicBezTo>
                  <a:lnTo>
                    <a:pt x="1" y="5238"/>
                  </a:lnTo>
                  <a:cubicBezTo>
                    <a:pt x="402" y="13384"/>
                    <a:pt x="5164" y="15188"/>
                    <a:pt x="7169" y="15188"/>
                  </a:cubicBezTo>
                  <a:cubicBezTo>
                    <a:pt x="9174" y="15188"/>
                    <a:pt x="13935" y="13384"/>
                    <a:pt x="14336" y="5238"/>
                  </a:cubicBezTo>
                  <a:lnTo>
                    <a:pt x="13760" y="4587"/>
                  </a:lnTo>
                  <a:cubicBezTo>
                    <a:pt x="12908" y="3609"/>
                    <a:pt x="12532" y="2306"/>
                    <a:pt x="12707" y="1028"/>
                  </a:cubicBezTo>
                  <a:cubicBezTo>
                    <a:pt x="12808" y="477"/>
                    <a:pt x="12382" y="0"/>
                    <a:pt x="11830" y="0"/>
                  </a:cubicBezTo>
                  <a:close/>
                </a:path>
              </a:pathLst>
            </a:custGeom>
            <a:solidFill>
              <a:srgbClr val="FFFFFF"/>
            </a:solidFill>
            <a:ln w="219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8" name="Google Shape;418;p25"/>
            <p:cNvSpPr/>
            <p:nvPr/>
          </p:nvSpPr>
          <p:spPr>
            <a:xfrm>
              <a:off x="4509822" y="2048790"/>
              <a:ext cx="40791" cy="12888"/>
            </a:xfrm>
            <a:custGeom>
              <a:avLst/>
              <a:gdLst/>
              <a:ahLst/>
              <a:cxnLst/>
              <a:rect l="l" t="t" r="r" b="b"/>
              <a:pathLst>
                <a:path w="2858" h="903" fill="none" extrusionOk="0">
                  <a:moveTo>
                    <a:pt x="1" y="75"/>
                  </a:moveTo>
                  <a:cubicBezTo>
                    <a:pt x="627" y="902"/>
                    <a:pt x="1981" y="877"/>
                    <a:pt x="2858" y="0"/>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19" name="Google Shape;419;p25"/>
            <p:cNvSpPr/>
            <p:nvPr/>
          </p:nvSpPr>
          <p:spPr>
            <a:xfrm>
              <a:off x="4503029" y="2012295"/>
              <a:ext cx="49740" cy="10034"/>
            </a:xfrm>
            <a:custGeom>
              <a:avLst/>
              <a:gdLst/>
              <a:ahLst/>
              <a:cxnLst/>
              <a:rect l="l" t="t" r="r" b="b"/>
              <a:pathLst>
                <a:path w="3485" h="703" fill="none" extrusionOk="0">
                  <a:moveTo>
                    <a:pt x="0" y="702"/>
                  </a:moveTo>
                  <a:cubicBezTo>
                    <a:pt x="1128" y="101"/>
                    <a:pt x="2381" y="1"/>
                    <a:pt x="3484" y="702"/>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0" name="Google Shape;420;p25"/>
            <p:cNvSpPr/>
            <p:nvPr/>
          </p:nvSpPr>
          <p:spPr>
            <a:xfrm>
              <a:off x="4593530" y="2048790"/>
              <a:ext cx="40791" cy="12888"/>
            </a:xfrm>
            <a:custGeom>
              <a:avLst/>
              <a:gdLst/>
              <a:ahLst/>
              <a:cxnLst/>
              <a:rect l="l" t="t" r="r" b="b"/>
              <a:pathLst>
                <a:path w="2858" h="903" fill="none" extrusionOk="0">
                  <a:moveTo>
                    <a:pt x="2857" y="75"/>
                  </a:moveTo>
                  <a:cubicBezTo>
                    <a:pt x="2231" y="902"/>
                    <a:pt x="877" y="877"/>
                    <a:pt x="0" y="0"/>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1" name="Google Shape;421;p25"/>
            <p:cNvSpPr/>
            <p:nvPr/>
          </p:nvSpPr>
          <p:spPr>
            <a:xfrm>
              <a:off x="4591375" y="2012295"/>
              <a:ext cx="49740" cy="10034"/>
            </a:xfrm>
            <a:custGeom>
              <a:avLst/>
              <a:gdLst/>
              <a:ahLst/>
              <a:cxnLst/>
              <a:rect l="l" t="t" r="r" b="b"/>
              <a:pathLst>
                <a:path w="3485" h="703" fill="none" extrusionOk="0">
                  <a:moveTo>
                    <a:pt x="3485" y="702"/>
                  </a:moveTo>
                  <a:cubicBezTo>
                    <a:pt x="2357" y="101"/>
                    <a:pt x="1104" y="1"/>
                    <a:pt x="1" y="702"/>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2" name="Google Shape;422;p25"/>
            <p:cNvSpPr/>
            <p:nvPr/>
          </p:nvSpPr>
          <p:spPr>
            <a:xfrm>
              <a:off x="4567412" y="2036615"/>
              <a:ext cx="19339" cy="42946"/>
            </a:xfrm>
            <a:custGeom>
              <a:avLst/>
              <a:gdLst/>
              <a:ahLst/>
              <a:cxnLst/>
              <a:rect l="l" t="t" r="r" b="b"/>
              <a:pathLst>
                <a:path w="1355" h="3009" fill="none" extrusionOk="0">
                  <a:moveTo>
                    <a:pt x="1" y="1"/>
                  </a:moveTo>
                  <a:lnTo>
                    <a:pt x="1" y="3008"/>
                  </a:lnTo>
                  <a:lnTo>
                    <a:pt x="1354" y="2733"/>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3" name="Google Shape;423;p25"/>
            <p:cNvSpPr/>
            <p:nvPr/>
          </p:nvSpPr>
          <p:spPr>
            <a:xfrm>
              <a:off x="4538795" y="2093491"/>
              <a:ext cx="66553" cy="18269"/>
            </a:xfrm>
            <a:custGeom>
              <a:avLst/>
              <a:gdLst/>
              <a:ahLst/>
              <a:cxnLst/>
              <a:rect l="l" t="t" r="r" b="b"/>
              <a:pathLst>
                <a:path w="4663" h="1280" fill="none" extrusionOk="0">
                  <a:moveTo>
                    <a:pt x="1" y="1"/>
                  </a:moveTo>
                  <a:cubicBezTo>
                    <a:pt x="1" y="1"/>
                    <a:pt x="1830" y="1279"/>
                    <a:pt x="4662" y="1"/>
                  </a:cubicBez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4" name="Google Shape;424;p25"/>
            <p:cNvSpPr/>
            <p:nvPr/>
          </p:nvSpPr>
          <p:spPr>
            <a:xfrm>
              <a:off x="4560618" y="2119610"/>
              <a:ext cx="22907" cy="14"/>
            </a:xfrm>
            <a:custGeom>
              <a:avLst/>
              <a:gdLst/>
              <a:ahLst/>
              <a:cxnLst/>
              <a:rect l="l" t="t" r="r" b="b"/>
              <a:pathLst>
                <a:path w="1605" h="1" fill="none" extrusionOk="0">
                  <a:moveTo>
                    <a:pt x="1" y="1"/>
                  </a:moveTo>
                  <a:lnTo>
                    <a:pt x="1605" y="1"/>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5" name="Google Shape;425;p25"/>
            <p:cNvSpPr/>
            <p:nvPr/>
          </p:nvSpPr>
          <p:spPr>
            <a:xfrm>
              <a:off x="4457242" y="2243024"/>
              <a:ext cx="105888" cy="99094"/>
            </a:xfrm>
            <a:custGeom>
              <a:avLst/>
              <a:gdLst/>
              <a:ahLst/>
              <a:cxnLst/>
              <a:rect l="l" t="t" r="r" b="b"/>
              <a:pathLst>
                <a:path w="7419" h="6943" extrusionOk="0">
                  <a:moveTo>
                    <a:pt x="1454" y="0"/>
                  </a:moveTo>
                  <a:lnTo>
                    <a:pt x="0" y="2682"/>
                  </a:lnTo>
                  <a:lnTo>
                    <a:pt x="5665" y="6943"/>
                  </a:lnTo>
                  <a:lnTo>
                    <a:pt x="7419" y="3208"/>
                  </a:lnTo>
                  <a:lnTo>
                    <a:pt x="1454" y="0"/>
                  </a:lnTo>
                  <a:close/>
                </a:path>
              </a:pathLst>
            </a:custGeom>
            <a:solidFill>
              <a:srgbClr val="F6B26B"/>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6" name="Google Shape;426;p25"/>
            <p:cNvSpPr/>
            <p:nvPr/>
          </p:nvSpPr>
          <p:spPr>
            <a:xfrm>
              <a:off x="4581013" y="2243024"/>
              <a:ext cx="105888" cy="99094"/>
            </a:xfrm>
            <a:custGeom>
              <a:avLst/>
              <a:gdLst/>
              <a:ahLst/>
              <a:cxnLst/>
              <a:rect l="l" t="t" r="r" b="b"/>
              <a:pathLst>
                <a:path w="7419" h="6943" extrusionOk="0">
                  <a:moveTo>
                    <a:pt x="5965" y="0"/>
                  </a:moveTo>
                  <a:lnTo>
                    <a:pt x="0" y="3208"/>
                  </a:lnTo>
                  <a:lnTo>
                    <a:pt x="1754" y="6943"/>
                  </a:lnTo>
                  <a:lnTo>
                    <a:pt x="7419" y="2682"/>
                  </a:lnTo>
                  <a:lnTo>
                    <a:pt x="5965" y="0"/>
                  </a:lnTo>
                  <a:close/>
                </a:path>
              </a:pathLst>
            </a:custGeom>
            <a:solidFill>
              <a:srgbClr val="F6B26B"/>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7" name="Google Shape;427;p25"/>
            <p:cNvSpPr/>
            <p:nvPr/>
          </p:nvSpPr>
          <p:spPr>
            <a:xfrm>
              <a:off x="4553468" y="2348898"/>
              <a:ext cx="520118" cy="370514"/>
            </a:xfrm>
            <a:custGeom>
              <a:avLst/>
              <a:gdLst/>
              <a:ahLst/>
              <a:cxnLst/>
              <a:rect l="l" t="t" r="r" b="b"/>
              <a:pathLst>
                <a:path w="36442" h="25960" extrusionOk="0">
                  <a:moveTo>
                    <a:pt x="0" y="1"/>
                  </a:moveTo>
                  <a:cubicBezTo>
                    <a:pt x="0" y="1"/>
                    <a:pt x="201" y="7119"/>
                    <a:pt x="2281" y="10878"/>
                  </a:cubicBezTo>
                  <a:cubicBezTo>
                    <a:pt x="5990" y="17595"/>
                    <a:pt x="14136" y="16216"/>
                    <a:pt x="16216" y="19299"/>
                  </a:cubicBezTo>
                  <a:cubicBezTo>
                    <a:pt x="18031" y="21990"/>
                    <a:pt x="19962" y="25959"/>
                    <a:pt x="26988" y="25959"/>
                  </a:cubicBezTo>
                  <a:cubicBezTo>
                    <a:pt x="28013" y="25959"/>
                    <a:pt x="29145" y="25875"/>
                    <a:pt x="30401" y="25690"/>
                  </a:cubicBezTo>
                  <a:lnTo>
                    <a:pt x="36441" y="19775"/>
                  </a:lnTo>
                  <a:lnTo>
                    <a:pt x="30176" y="16868"/>
                  </a:lnTo>
                  <a:cubicBezTo>
                    <a:pt x="30176" y="16868"/>
                    <a:pt x="28975" y="17374"/>
                    <a:pt x="27428" y="17374"/>
                  </a:cubicBezTo>
                  <a:cubicBezTo>
                    <a:pt x="26052" y="17374"/>
                    <a:pt x="24404" y="16974"/>
                    <a:pt x="23083" y="15465"/>
                  </a:cubicBezTo>
                  <a:cubicBezTo>
                    <a:pt x="20401" y="12427"/>
                    <a:pt x="18079" y="11344"/>
                    <a:pt x="14499" y="11344"/>
                  </a:cubicBezTo>
                  <a:cubicBezTo>
                    <a:pt x="14299" y="11344"/>
                    <a:pt x="14094" y="11348"/>
                    <a:pt x="13885" y="11354"/>
                  </a:cubicBezTo>
                  <a:cubicBezTo>
                    <a:pt x="13781" y="11357"/>
                    <a:pt x="13676" y="11359"/>
                    <a:pt x="13569" y="11359"/>
                  </a:cubicBezTo>
                  <a:cubicBezTo>
                    <a:pt x="9588" y="11359"/>
                    <a:pt x="3388" y="9031"/>
                    <a:pt x="2607" y="1"/>
                  </a:cubicBezTo>
                  <a:close/>
                </a:path>
              </a:pathLst>
            </a:custGeom>
            <a:solidFill>
              <a:srgbClr val="F6B26B"/>
            </a:solidFill>
            <a:ln w="9525" cap="flat" cmpd="sng">
              <a:solidFill>
                <a:srgbClr val="000000"/>
              </a:solidFill>
              <a:prstDash val="solid"/>
              <a:round/>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8" name="Google Shape;428;p25"/>
            <p:cNvSpPr/>
            <p:nvPr/>
          </p:nvSpPr>
          <p:spPr>
            <a:xfrm>
              <a:off x="3330935" y="2718769"/>
              <a:ext cx="99094" cy="28631"/>
            </a:xfrm>
            <a:custGeom>
              <a:avLst/>
              <a:gdLst/>
              <a:ahLst/>
              <a:cxnLst/>
              <a:rect l="l" t="t" r="r" b="b"/>
              <a:pathLst>
                <a:path w="6943" h="2006" fill="none" extrusionOk="0">
                  <a:moveTo>
                    <a:pt x="0" y="1"/>
                  </a:moveTo>
                  <a:lnTo>
                    <a:pt x="5138" y="1855"/>
                  </a:lnTo>
                  <a:lnTo>
                    <a:pt x="6943" y="2006"/>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sp>
          <p:nvSpPr>
            <p:cNvPr id="429" name="Google Shape;429;p25"/>
            <p:cNvSpPr/>
            <p:nvPr/>
          </p:nvSpPr>
          <p:spPr>
            <a:xfrm>
              <a:off x="3329137" y="2749541"/>
              <a:ext cx="92300" cy="25405"/>
            </a:xfrm>
            <a:custGeom>
              <a:avLst/>
              <a:gdLst/>
              <a:ahLst/>
              <a:cxnLst/>
              <a:rect l="l" t="t" r="r" b="b"/>
              <a:pathLst>
                <a:path w="6467" h="1780" fill="none" extrusionOk="0">
                  <a:moveTo>
                    <a:pt x="1" y="0"/>
                  </a:moveTo>
                  <a:lnTo>
                    <a:pt x="3434" y="1504"/>
                  </a:lnTo>
                  <a:lnTo>
                    <a:pt x="6467" y="1780"/>
                  </a:lnTo>
                </a:path>
              </a:pathLst>
            </a:custGeom>
            <a:noFill/>
            <a:ln w="21925" cap="rnd" cmpd="sng">
              <a:solidFill>
                <a:srgbClr val="000000"/>
              </a:solidFill>
              <a:prstDash val="solid"/>
              <a:miter lim="25062"/>
              <a:headEnd type="none" w="sm" len="sm"/>
              <a:tailEnd type="none" w="sm" len="sm"/>
            </a:ln>
          </p:spPr>
          <p:txBody>
            <a:bodyPr spcFirstLastPara="1" wrap="square" lIns="210450" tIns="210450" rIns="210450" bIns="21045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p:nvPr/>
        </p:nvSpPr>
        <p:spPr>
          <a:xfrm>
            <a:off x="2223150" y="2305800"/>
            <a:ext cx="13841700" cy="5675400"/>
          </a:xfrm>
          <a:prstGeom prst="rect">
            <a:avLst/>
          </a:prstGeom>
          <a:noFill/>
          <a:ln>
            <a:noFill/>
          </a:ln>
        </p:spPr>
        <p:txBody>
          <a:bodyPr spcFirstLastPara="1" wrap="square" lIns="0" tIns="0" rIns="0" bIns="0" anchor="ctr" anchorCtr="0">
            <a:noAutofit/>
          </a:bodyPr>
          <a:lstStyle/>
          <a:p>
            <a:pPr marL="0" marR="0" lvl="0" indent="0" algn="just" rtl="0">
              <a:lnSpc>
                <a:spcPct val="115000"/>
              </a:lnSpc>
              <a:spcBef>
                <a:spcPts val="0"/>
              </a:spcBef>
              <a:spcAft>
                <a:spcPts val="0"/>
              </a:spcAft>
              <a:buClr>
                <a:srgbClr val="000000"/>
              </a:buClr>
              <a:buFont typeface="Arial"/>
              <a:buNone/>
            </a:pPr>
            <a:r>
              <a:rPr lang="en-US" sz="4850" b="1">
                <a:solidFill>
                  <a:schemeClr val="lt1"/>
                </a:solidFill>
              </a:rPr>
              <a:t>As Instruções Normativas expedidas por SEGES relacionadas à implantação da NLLC visam disseminar diretrizes e orientações que complementam o Dec. 62.100/2022, para apoiar os órgãos e entidades da Administração Pública Municipal na execução de seus processos cotidianos</a:t>
            </a:r>
            <a:endParaRPr sz="4890" b="1"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7"/>
          <p:cNvSpPr txBox="1"/>
          <p:nvPr/>
        </p:nvSpPr>
        <p:spPr>
          <a:xfrm>
            <a:off x="550725" y="375275"/>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b="1">
                <a:solidFill>
                  <a:schemeClr val="lt1"/>
                </a:solidFill>
              </a:rPr>
              <a:t>As Instruções Normativas de SEGES</a:t>
            </a:r>
            <a:endParaRPr sz="3200">
              <a:solidFill>
                <a:schemeClr val="dk1"/>
              </a:solidFill>
              <a:latin typeface="Calibri"/>
              <a:ea typeface="Calibri"/>
              <a:cs typeface="Calibri"/>
              <a:sym typeface="Calibri"/>
            </a:endParaRPr>
          </a:p>
        </p:txBody>
      </p:sp>
      <p:sp>
        <p:nvSpPr>
          <p:cNvPr id="440" name="Google Shape;440;p27"/>
          <p:cNvSpPr txBox="1"/>
          <p:nvPr/>
        </p:nvSpPr>
        <p:spPr>
          <a:xfrm>
            <a:off x="631825" y="1915375"/>
            <a:ext cx="16627500" cy="771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a:solidFill>
                  <a:srgbClr val="666666"/>
                </a:solidFill>
              </a:rPr>
              <a:t>Instrução Normativa SEGES Nº 2, de 27 de janeiro de 2023</a:t>
            </a:r>
            <a:endParaRPr sz="2800" b="1">
              <a:solidFill>
                <a:srgbClr val="666666"/>
              </a:solidFill>
            </a:endParaRPr>
          </a:p>
          <a:p>
            <a:pPr marL="0" lvl="0" indent="0" algn="l" rtl="0">
              <a:lnSpc>
                <a:spcPct val="115000"/>
              </a:lnSpc>
              <a:spcBef>
                <a:spcPts val="400"/>
              </a:spcBef>
              <a:spcAft>
                <a:spcPts val="0"/>
              </a:spcAft>
              <a:buClr>
                <a:schemeClr val="dk1"/>
              </a:buClr>
              <a:buSzPts val="1100"/>
              <a:buFont typeface="Arial"/>
              <a:buNone/>
            </a:pPr>
            <a:endParaRPr sz="2800" b="1">
              <a:solidFill>
                <a:srgbClr val="666666"/>
              </a:solidFill>
            </a:endParaRPr>
          </a:p>
          <a:p>
            <a:pPr marL="0" lvl="0" indent="0" algn="l" rtl="0">
              <a:lnSpc>
                <a:spcPct val="115000"/>
              </a:lnSpc>
              <a:spcBef>
                <a:spcPts val="400"/>
              </a:spcBef>
              <a:spcAft>
                <a:spcPts val="0"/>
              </a:spcAft>
              <a:buNone/>
            </a:pPr>
            <a:r>
              <a:rPr lang="en-US" sz="2800">
                <a:solidFill>
                  <a:srgbClr val="666666"/>
                </a:solidFill>
              </a:rPr>
              <a:t>Art. 1º Esta Instrução Normativa dispõe sobre os sistemas para processamento das licitações realizadas sob a forma eletrônica no âmbito da Administração Pública direta, autárquica e fundacional do Município de São Paulo, e dá outras providências.</a:t>
            </a:r>
            <a:endParaRPr sz="2800">
              <a:solidFill>
                <a:srgbClr val="666666"/>
              </a:solidFill>
            </a:endParaRPr>
          </a:p>
          <a:p>
            <a:pPr marL="0" lvl="0" indent="0" algn="l" rtl="0">
              <a:lnSpc>
                <a:spcPct val="115000"/>
              </a:lnSpc>
              <a:spcBef>
                <a:spcPts val="400"/>
              </a:spcBef>
              <a:spcAft>
                <a:spcPts val="0"/>
              </a:spcAft>
              <a:buClr>
                <a:schemeClr val="dk1"/>
              </a:buClr>
              <a:buSzPts val="1100"/>
              <a:buFont typeface="Arial"/>
              <a:buNone/>
            </a:pPr>
            <a:endParaRPr sz="2800">
              <a:solidFill>
                <a:srgbClr val="666666"/>
              </a:solidFill>
            </a:endParaRPr>
          </a:p>
          <a:p>
            <a:pPr marL="0" lvl="0" indent="0" algn="l" rtl="0">
              <a:lnSpc>
                <a:spcPct val="115000"/>
              </a:lnSpc>
              <a:spcBef>
                <a:spcPts val="400"/>
              </a:spcBef>
              <a:spcAft>
                <a:spcPts val="0"/>
              </a:spcAft>
              <a:buClr>
                <a:schemeClr val="dk1"/>
              </a:buClr>
              <a:buSzPts val="1100"/>
              <a:buFont typeface="Arial"/>
              <a:buNone/>
            </a:pPr>
            <a:r>
              <a:rPr lang="en-US" sz="2800">
                <a:solidFill>
                  <a:srgbClr val="666666"/>
                </a:solidFill>
              </a:rPr>
              <a:t>(...)</a:t>
            </a:r>
            <a:endParaRPr sz="2800">
              <a:solidFill>
                <a:srgbClr val="666666"/>
              </a:solidFill>
            </a:endParaRPr>
          </a:p>
          <a:p>
            <a:pPr marL="0" lvl="0" indent="0" algn="l" rtl="0">
              <a:lnSpc>
                <a:spcPct val="115000"/>
              </a:lnSpc>
              <a:spcBef>
                <a:spcPts val="400"/>
              </a:spcBef>
              <a:spcAft>
                <a:spcPts val="0"/>
              </a:spcAft>
              <a:buNone/>
            </a:pPr>
            <a:r>
              <a:rPr lang="en-US" sz="2800">
                <a:solidFill>
                  <a:srgbClr val="666666"/>
                </a:solidFill>
              </a:rPr>
              <a:t>Art. 2º Deverá ser utilizada a ferramenta "Sistema Compras.gov.br Contratos – Compras Contratos" para a gestão dos contratos:</a:t>
            </a:r>
            <a:endParaRPr sz="2800">
              <a:solidFill>
                <a:srgbClr val="666666"/>
              </a:solidFill>
            </a:endParaRPr>
          </a:p>
          <a:p>
            <a:pPr marL="0" lvl="0" indent="0" algn="l" rtl="0">
              <a:lnSpc>
                <a:spcPct val="115000"/>
              </a:lnSpc>
              <a:spcBef>
                <a:spcPts val="400"/>
              </a:spcBef>
              <a:spcAft>
                <a:spcPts val="0"/>
              </a:spcAft>
              <a:buClr>
                <a:schemeClr val="dk1"/>
              </a:buClr>
              <a:buSzPts val="1100"/>
              <a:buFont typeface="Arial"/>
              <a:buNone/>
            </a:pPr>
            <a:endParaRPr sz="2800">
              <a:solidFill>
                <a:srgbClr val="666666"/>
              </a:solidFill>
            </a:endParaRPr>
          </a:p>
          <a:p>
            <a:pPr marL="0" lvl="0" indent="0" algn="l" rtl="0">
              <a:lnSpc>
                <a:spcPct val="115000"/>
              </a:lnSpc>
              <a:spcBef>
                <a:spcPts val="400"/>
              </a:spcBef>
              <a:spcAft>
                <a:spcPts val="0"/>
              </a:spcAft>
              <a:buClr>
                <a:schemeClr val="dk1"/>
              </a:buClr>
              <a:buSzPts val="1100"/>
              <a:buFont typeface="Arial"/>
              <a:buNone/>
            </a:pPr>
            <a:r>
              <a:rPr lang="en-US" sz="2800">
                <a:solidFill>
                  <a:srgbClr val="666666"/>
                </a:solidFill>
              </a:rPr>
              <a:t>I - decorrentes de editais de licitação publicados a partir de 1º de fevereiro de 2023;</a:t>
            </a:r>
            <a:endParaRPr sz="2800">
              <a:solidFill>
                <a:srgbClr val="666666"/>
              </a:solidFill>
            </a:endParaRPr>
          </a:p>
          <a:p>
            <a:pPr marL="0" lvl="0" indent="0" algn="l" rtl="0">
              <a:lnSpc>
                <a:spcPct val="115000"/>
              </a:lnSpc>
              <a:spcBef>
                <a:spcPts val="400"/>
              </a:spcBef>
              <a:spcAft>
                <a:spcPts val="0"/>
              </a:spcAft>
              <a:buClr>
                <a:schemeClr val="dk1"/>
              </a:buClr>
              <a:buSzPts val="1100"/>
              <a:buFont typeface="Arial"/>
              <a:buNone/>
            </a:pPr>
            <a:r>
              <a:rPr lang="en-US" sz="2800">
                <a:solidFill>
                  <a:srgbClr val="666666"/>
                </a:solidFill>
              </a:rPr>
              <a:t>II - firmados diretamente com fundamento em despacho autorizatório publicado a partir de 1º de fevereiro de 2023.</a:t>
            </a:r>
            <a:endParaRPr sz="2800">
              <a:solidFill>
                <a:srgbClr val="666666"/>
              </a:solidFill>
            </a:endParaRPr>
          </a:p>
          <a:p>
            <a:pPr marL="0" lvl="0" indent="0" algn="l" rtl="0">
              <a:spcBef>
                <a:spcPts val="400"/>
              </a:spcBef>
              <a:spcAft>
                <a:spcPts val="0"/>
              </a:spcAft>
              <a:buNone/>
            </a:pPr>
            <a:endParaRPr sz="2800">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p:nvPr/>
        </p:nvSpPr>
        <p:spPr>
          <a:xfrm>
            <a:off x="1604600" y="1668925"/>
            <a:ext cx="14956200" cy="70932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4700">
                <a:solidFill>
                  <a:schemeClr val="lt1"/>
                </a:solidFill>
              </a:rPr>
              <a:t>Além do combate à corrupção, a Nova Lei de Licitações e Contratos, trouxe a necessidade de focar na governança e na eficiência da gestão e da fiscalização contratual, reconhecendo esses elementos como fundamentais para a boa execução dos contratos públicos. </a:t>
            </a:r>
            <a:endParaRPr sz="47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9"/>
          <p:cNvSpPr txBox="1"/>
          <p:nvPr/>
        </p:nvSpPr>
        <p:spPr>
          <a:xfrm>
            <a:off x="550725" y="375275"/>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b="1">
                <a:solidFill>
                  <a:schemeClr val="lt1"/>
                </a:solidFill>
              </a:rPr>
              <a:t>As Instruções Normativas de SEGES</a:t>
            </a:r>
            <a:endParaRPr sz="3200">
              <a:solidFill>
                <a:schemeClr val="dk1"/>
              </a:solidFill>
              <a:latin typeface="Calibri"/>
              <a:ea typeface="Calibri"/>
              <a:cs typeface="Calibri"/>
              <a:sym typeface="Calibri"/>
            </a:endParaRPr>
          </a:p>
        </p:txBody>
      </p:sp>
      <p:sp>
        <p:nvSpPr>
          <p:cNvPr id="451" name="Google Shape;451;p29"/>
          <p:cNvSpPr txBox="1"/>
          <p:nvPr/>
        </p:nvSpPr>
        <p:spPr>
          <a:xfrm>
            <a:off x="550725" y="1666475"/>
            <a:ext cx="17043600" cy="8188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b="1">
                <a:solidFill>
                  <a:srgbClr val="666666"/>
                </a:solidFill>
              </a:rPr>
              <a:t>Instrução Normativa SEGES Nº 4, de 26 de maio de 2023</a:t>
            </a:r>
            <a:endParaRPr sz="2800" b="1">
              <a:solidFill>
                <a:srgbClr val="666666"/>
              </a:solidFill>
            </a:endParaRPr>
          </a:p>
          <a:p>
            <a:pPr marL="0" lvl="0" indent="0" algn="l" rtl="0">
              <a:lnSpc>
                <a:spcPct val="115000"/>
              </a:lnSpc>
              <a:spcBef>
                <a:spcPts val="400"/>
              </a:spcBef>
              <a:spcAft>
                <a:spcPts val="0"/>
              </a:spcAft>
              <a:buNone/>
            </a:pPr>
            <a:endParaRPr sz="2400" b="1">
              <a:solidFill>
                <a:srgbClr val="666666"/>
              </a:solidFill>
            </a:endParaRPr>
          </a:p>
          <a:p>
            <a:pPr marL="0" lvl="0" indent="0" algn="l" rtl="0">
              <a:lnSpc>
                <a:spcPct val="115000"/>
              </a:lnSpc>
              <a:spcBef>
                <a:spcPts val="400"/>
              </a:spcBef>
              <a:spcAft>
                <a:spcPts val="0"/>
              </a:spcAft>
              <a:buNone/>
            </a:pPr>
            <a:r>
              <a:rPr lang="en-US" sz="2500">
                <a:solidFill>
                  <a:srgbClr val="666666"/>
                </a:solidFill>
              </a:rPr>
              <a:t>Art. 1º. A presente norma dispõe sobre as normas de governança nas licitações e contratações públicas, no âmbito da Administração Pública Direta, Autárquica e Fundacional do Município de São Paulo.</a:t>
            </a:r>
            <a:endParaRPr sz="2500">
              <a:solidFill>
                <a:srgbClr val="666666"/>
              </a:solidFill>
            </a:endParaRPr>
          </a:p>
          <a:p>
            <a:pPr marL="0" lvl="0" indent="0" algn="l" rtl="0">
              <a:lnSpc>
                <a:spcPct val="115000"/>
              </a:lnSpc>
              <a:spcBef>
                <a:spcPts val="400"/>
              </a:spcBef>
              <a:spcAft>
                <a:spcPts val="0"/>
              </a:spcAft>
              <a:buNone/>
            </a:pPr>
            <a:endParaRPr sz="2500">
              <a:solidFill>
                <a:srgbClr val="666666"/>
              </a:solidFill>
            </a:endParaRPr>
          </a:p>
          <a:p>
            <a:pPr marL="457200" lvl="0" indent="0" algn="l" rtl="0">
              <a:lnSpc>
                <a:spcPct val="115000"/>
              </a:lnSpc>
              <a:spcBef>
                <a:spcPts val="400"/>
              </a:spcBef>
              <a:spcAft>
                <a:spcPts val="0"/>
              </a:spcAft>
              <a:buNone/>
            </a:pPr>
            <a:r>
              <a:rPr lang="en-US" sz="2500">
                <a:solidFill>
                  <a:srgbClr val="666666"/>
                </a:solidFill>
              </a:rPr>
              <a:t>§ 1º. A alta administração dos órgãos e entidades deve implementar e manter mecanismos e instrumentos de governança das contratações públicas em consonância com o disposto nas normas gerais previstas na legislação federal e municipal e as normas específicas desta Instrução Normativa para a realização de licitação, a formalização e a execução de contratos;.</a:t>
            </a:r>
            <a:endParaRPr sz="2500">
              <a:solidFill>
                <a:srgbClr val="666666"/>
              </a:solidFill>
            </a:endParaRPr>
          </a:p>
          <a:p>
            <a:pPr marL="0" lvl="0" indent="0" algn="l" rtl="0">
              <a:lnSpc>
                <a:spcPct val="115000"/>
              </a:lnSpc>
              <a:spcBef>
                <a:spcPts val="1200"/>
              </a:spcBef>
              <a:spcAft>
                <a:spcPts val="0"/>
              </a:spcAft>
              <a:buNone/>
            </a:pPr>
            <a:r>
              <a:rPr lang="en-US" sz="2500">
                <a:solidFill>
                  <a:srgbClr val="666666"/>
                </a:solidFill>
              </a:rPr>
              <a:t>(...)</a:t>
            </a:r>
            <a:endParaRPr sz="2500">
              <a:solidFill>
                <a:srgbClr val="666666"/>
              </a:solidFill>
            </a:endParaRPr>
          </a:p>
          <a:p>
            <a:pPr marL="0" lvl="0" indent="0" algn="l" rtl="0">
              <a:lnSpc>
                <a:spcPct val="115000"/>
              </a:lnSpc>
              <a:spcBef>
                <a:spcPts val="1200"/>
              </a:spcBef>
              <a:spcAft>
                <a:spcPts val="0"/>
              </a:spcAft>
              <a:buNone/>
            </a:pPr>
            <a:r>
              <a:rPr lang="en-US" sz="2500">
                <a:solidFill>
                  <a:srgbClr val="666666"/>
                </a:solidFill>
              </a:rPr>
              <a:t>Art. 12. Compete ao órgão ou entidade, quanto à interação com o mercado fornecedor e com associações empresariais:</a:t>
            </a:r>
            <a:endParaRPr sz="2500">
              <a:solidFill>
                <a:srgbClr val="666666"/>
              </a:solidFill>
            </a:endParaRPr>
          </a:p>
          <a:p>
            <a:pPr marL="457200" lvl="0" indent="0" algn="l" rtl="0">
              <a:lnSpc>
                <a:spcPct val="115000"/>
              </a:lnSpc>
              <a:spcBef>
                <a:spcPts val="1200"/>
              </a:spcBef>
              <a:spcAft>
                <a:spcPts val="1200"/>
              </a:spcAft>
              <a:buNone/>
            </a:pPr>
            <a:r>
              <a:rPr lang="en-US" sz="2500">
                <a:solidFill>
                  <a:srgbClr val="666666"/>
                </a:solidFill>
              </a:rPr>
              <a:t>III - padronizar os procedimentos para a fiscalização contratual, respeitando-se os princípios do devido processo legal e do contraditório quando da apuração de descumprimentos junto a fornecedores.</a:t>
            </a:r>
            <a:endParaRPr sz="2600">
              <a:solidFill>
                <a:srgbClr val="66666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0"/>
          <p:cNvSpPr txBox="1"/>
          <p:nvPr/>
        </p:nvSpPr>
        <p:spPr>
          <a:xfrm>
            <a:off x="5230650" y="3355200"/>
            <a:ext cx="11573100" cy="2132100"/>
          </a:xfrm>
          <a:prstGeom prst="rect">
            <a:avLst/>
          </a:prstGeom>
          <a:noFill/>
          <a:ln>
            <a:noFill/>
          </a:ln>
        </p:spPr>
        <p:txBody>
          <a:bodyPr spcFirstLastPara="1" wrap="square" lIns="0" tIns="0" rIns="0" bIns="0" anchor="t" anchorCtr="0">
            <a:spAutoFit/>
          </a:bodyPr>
          <a:lstStyle/>
          <a:p>
            <a:pPr marL="0" marR="0" lvl="0" indent="0" algn="l" rtl="0">
              <a:lnSpc>
                <a:spcPct val="104003"/>
              </a:lnSpc>
              <a:spcBef>
                <a:spcPts val="0"/>
              </a:spcBef>
              <a:spcAft>
                <a:spcPts val="0"/>
              </a:spcAft>
              <a:buNone/>
            </a:pPr>
            <a:r>
              <a:rPr lang="en-US" sz="6790" b="1"/>
              <a:t>Analisar, atestar, liquidar: </a:t>
            </a:r>
            <a:endParaRPr sz="6790" b="1"/>
          </a:p>
          <a:p>
            <a:pPr marL="0" marR="0" lvl="0" indent="0" algn="l" rtl="0">
              <a:lnSpc>
                <a:spcPct val="104003"/>
              </a:lnSpc>
              <a:spcBef>
                <a:spcPts val="0"/>
              </a:spcBef>
              <a:spcAft>
                <a:spcPts val="0"/>
              </a:spcAft>
              <a:buNone/>
            </a:pPr>
            <a:r>
              <a:rPr lang="en-US" sz="6790" b="1"/>
              <a:t>a jornada do pagamento</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txBox="1"/>
          <p:nvPr/>
        </p:nvSpPr>
        <p:spPr>
          <a:xfrm>
            <a:off x="753425" y="148975"/>
            <a:ext cx="9099300" cy="12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200">
                <a:solidFill>
                  <a:schemeClr val="lt1"/>
                </a:solidFill>
              </a:rPr>
              <a:t>Relembrando…</a:t>
            </a:r>
            <a:endParaRPr sz="6200">
              <a:solidFill>
                <a:schemeClr val="lt1"/>
              </a:solidFill>
            </a:endParaRPr>
          </a:p>
        </p:txBody>
      </p:sp>
      <p:graphicFrame>
        <p:nvGraphicFramePr>
          <p:cNvPr id="462" name="Google Shape;462;p31"/>
          <p:cNvGraphicFramePr/>
          <p:nvPr/>
        </p:nvGraphicFramePr>
        <p:xfrm>
          <a:off x="952500" y="2699425"/>
          <a:ext cx="16058775" cy="5743175"/>
        </p:xfrm>
        <a:graphic>
          <a:graphicData uri="http://schemas.openxmlformats.org/drawingml/2006/table">
            <a:tbl>
              <a:tblPr>
                <a:noFill/>
                <a:tableStyleId>{709019E0-9939-4E02-B045-948EB93029A4}</a:tableStyleId>
              </a:tblPr>
              <a:tblGrid>
                <a:gridCol w="5009975">
                  <a:extLst>
                    <a:ext uri="{9D8B030D-6E8A-4147-A177-3AD203B41FA5}">
                      <a16:colId xmlns:a16="http://schemas.microsoft.com/office/drawing/2014/main" val="20000"/>
                    </a:ext>
                  </a:extLst>
                </a:gridCol>
                <a:gridCol w="11048800">
                  <a:extLst>
                    <a:ext uri="{9D8B030D-6E8A-4147-A177-3AD203B41FA5}">
                      <a16:colId xmlns:a16="http://schemas.microsoft.com/office/drawing/2014/main" val="20001"/>
                    </a:ext>
                  </a:extLst>
                </a:gridCol>
              </a:tblGrid>
              <a:tr h="1479725">
                <a:tc>
                  <a:txBody>
                    <a:bodyPr/>
                    <a:lstStyle/>
                    <a:p>
                      <a:pPr marL="0" lvl="0" indent="0" algn="ctr" rtl="0">
                        <a:spcBef>
                          <a:spcPts val="0"/>
                        </a:spcBef>
                        <a:spcAft>
                          <a:spcPts val="0"/>
                        </a:spcAft>
                        <a:buNone/>
                      </a:pPr>
                      <a:r>
                        <a:rPr lang="en-US" sz="3500"/>
                        <a:t>Papel na execução contratual - Dec. 62.100</a:t>
                      </a:r>
                      <a:endParaRPr sz="3500"/>
                    </a:p>
                  </a:txBody>
                  <a:tcPr marL="91425" marR="91425" marT="91425" marB="91425" anchor="ctr">
                    <a:solidFill>
                      <a:srgbClr val="D6D6D6"/>
                    </a:solidFill>
                  </a:tcPr>
                </a:tc>
                <a:tc>
                  <a:txBody>
                    <a:bodyPr/>
                    <a:lstStyle/>
                    <a:p>
                      <a:pPr marL="0" lvl="0" indent="0" algn="ctr" rtl="0">
                        <a:spcBef>
                          <a:spcPts val="0"/>
                        </a:spcBef>
                        <a:spcAft>
                          <a:spcPts val="0"/>
                        </a:spcAft>
                        <a:buNone/>
                      </a:pPr>
                      <a:r>
                        <a:rPr lang="en-US" sz="3500"/>
                        <a:t>Atribuições principais</a:t>
                      </a:r>
                      <a:endParaRPr sz="3500"/>
                    </a:p>
                  </a:txBody>
                  <a:tcPr marL="91425" marR="91425" marT="91425" marB="91425" anchor="ctr">
                    <a:solidFill>
                      <a:srgbClr val="D6D6D6"/>
                    </a:solidFill>
                  </a:tcPr>
                </a:tc>
                <a:extLst>
                  <a:ext uri="{0D108BD9-81ED-4DB2-BD59-A6C34878D82A}">
                    <a16:rowId xmlns:a16="http://schemas.microsoft.com/office/drawing/2014/main" val="10000"/>
                  </a:ext>
                </a:extLst>
              </a:tr>
              <a:tr h="2111350">
                <a:tc>
                  <a:txBody>
                    <a:bodyPr/>
                    <a:lstStyle/>
                    <a:p>
                      <a:pPr marL="0" lvl="0" indent="0" algn="ctr" rtl="0">
                        <a:spcBef>
                          <a:spcPts val="0"/>
                        </a:spcBef>
                        <a:spcAft>
                          <a:spcPts val="0"/>
                        </a:spcAft>
                        <a:buNone/>
                      </a:pPr>
                      <a:r>
                        <a:rPr lang="en-US" sz="3500"/>
                        <a:t>Gestor - Art. 118</a:t>
                      </a:r>
                      <a:endParaRPr sz="3500"/>
                    </a:p>
                  </a:txBody>
                  <a:tcPr marL="91425" marR="91425" marT="91425" marB="91425" anchor="ctr"/>
                </a:tc>
                <a:tc>
                  <a:txBody>
                    <a:bodyPr/>
                    <a:lstStyle/>
                    <a:p>
                      <a:pPr marL="0" lvl="0" indent="0" algn="l" rtl="0">
                        <a:spcBef>
                          <a:spcPts val="0"/>
                        </a:spcBef>
                        <a:spcAft>
                          <a:spcPts val="0"/>
                        </a:spcAft>
                        <a:buNone/>
                      </a:pPr>
                      <a:r>
                        <a:rPr lang="en-US" sz="3500"/>
                        <a:t>Controla prazos e o orçamentos, inicia procedimentos, formaliza aditivos e gerencia a documentação geral do processo administrativo</a:t>
                      </a:r>
                      <a:endParaRPr sz="3500"/>
                    </a:p>
                  </a:txBody>
                  <a:tcPr marL="91425" marR="91425" marT="91425" marB="91425" anchor="ctr"/>
                </a:tc>
                <a:extLst>
                  <a:ext uri="{0D108BD9-81ED-4DB2-BD59-A6C34878D82A}">
                    <a16:rowId xmlns:a16="http://schemas.microsoft.com/office/drawing/2014/main" val="10001"/>
                  </a:ext>
                </a:extLst>
              </a:tr>
              <a:tr h="1358125">
                <a:tc>
                  <a:txBody>
                    <a:bodyPr/>
                    <a:lstStyle/>
                    <a:p>
                      <a:pPr marL="0" lvl="0" indent="0" algn="ctr" rtl="0">
                        <a:spcBef>
                          <a:spcPts val="0"/>
                        </a:spcBef>
                        <a:spcAft>
                          <a:spcPts val="0"/>
                        </a:spcAft>
                        <a:buNone/>
                      </a:pPr>
                      <a:r>
                        <a:rPr lang="en-US" sz="3500"/>
                        <a:t>Fiscal - Art. 120</a:t>
                      </a:r>
                      <a:endParaRPr sz="3500"/>
                    </a:p>
                  </a:txBody>
                  <a:tcPr marL="91425" marR="91425" marT="91425" marB="91425" anchor="ctr"/>
                </a:tc>
                <a:tc>
                  <a:txBody>
                    <a:bodyPr/>
                    <a:lstStyle/>
                    <a:p>
                      <a:pPr marL="0" lvl="0" indent="0" algn="l" rtl="0">
                        <a:spcBef>
                          <a:spcPts val="0"/>
                        </a:spcBef>
                        <a:spcAft>
                          <a:spcPts val="0"/>
                        </a:spcAft>
                        <a:buNone/>
                      </a:pPr>
                      <a:r>
                        <a:rPr lang="en-US" sz="3500"/>
                        <a:t>Acompanha a execução, registra ocorrências, emite o ateste sobre a pretação do objeto contratado.</a:t>
                      </a:r>
                      <a:endParaRPr sz="3500"/>
                    </a:p>
                  </a:txBody>
                  <a:tcPr marL="91425" marR="91425" marT="91425" marB="91425" anchor="ctr"/>
                </a:tc>
                <a:extLst>
                  <a:ext uri="{0D108BD9-81ED-4DB2-BD59-A6C34878D82A}">
                    <a16:rowId xmlns:a16="http://schemas.microsoft.com/office/drawing/2014/main" val="10002"/>
                  </a:ext>
                </a:extLst>
              </a:tr>
              <a:tr h="793975">
                <a:tc gridSpan="2">
                  <a:txBody>
                    <a:bodyPr/>
                    <a:lstStyle/>
                    <a:p>
                      <a:pPr marL="0" lvl="0" indent="0" algn="ctr" rtl="0">
                        <a:spcBef>
                          <a:spcPts val="0"/>
                        </a:spcBef>
                        <a:spcAft>
                          <a:spcPts val="0"/>
                        </a:spcAft>
                        <a:buNone/>
                      </a:pPr>
                      <a:r>
                        <a:rPr lang="en-US" sz="3200"/>
                        <a:t>Funções complementares, uma perde sua essência sem a outra!</a:t>
                      </a:r>
                      <a:endParaRPr sz="3200"/>
                    </a:p>
                  </a:txBody>
                  <a:tcPr marL="91425" marR="91425" marT="91425" marB="91425" anchor="ctr"/>
                </a:tc>
                <a:tc hMerge="1">
                  <a:txBody>
                    <a:bodyPr/>
                    <a:lstStyle/>
                    <a:p>
                      <a:endParaRPr lang="pt-B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2"/>
          <p:cNvSpPr txBox="1"/>
          <p:nvPr/>
        </p:nvSpPr>
        <p:spPr>
          <a:xfrm>
            <a:off x="2365050" y="2883900"/>
            <a:ext cx="13557900" cy="45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700">
                <a:solidFill>
                  <a:schemeClr val="lt1"/>
                </a:solidFill>
              </a:rPr>
              <a:t>Mas afinal, o que precisa ser entregue pela contratada para que ela obtenha seu pagamento junto à PMSP?</a:t>
            </a:r>
            <a:endParaRPr sz="67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1" descr="Interface gráfica do usuário&#10;&#10;O conteúdo gerado por IA pode estar incorreto."/>
          <p:cNvPicPr preferRelativeResize="0"/>
          <p:nvPr/>
        </p:nvPicPr>
        <p:blipFill>
          <a:blip r:embed="rId3">
            <a:alphaModFix/>
          </a:blip>
          <a:stretch>
            <a:fillRect/>
          </a:stretch>
        </p:blipFill>
        <p:spPr>
          <a:xfrm>
            <a:off x="9636250" y="1755200"/>
            <a:ext cx="8211441" cy="6776600"/>
          </a:xfrm>
          <a:prstGeom prst="rect">
            <a:avLst/>
          </a:prstGeom>
          <a:noFill/>
          <a:ln>
            <a:noFill/>
          </a:ln>
        </p:spPr>
      </p:pic>
      <p:sp>
        <p:nvSpPr>
          <p:cNvPr id="60" name="Google Shape;60;p11"/>
          <p:cNvSpPr txBox="1"/>
          <p:nvPr/>
        </p:nvSpPr>
        <p:spPr>
          <a:xfrm>
            <a:off x="9774548" y="1893498"/>
            <a:ext cx="2722500" cy="2722500"/>
          </a:xfrm>
          <a:prstGeom prst="rect">
            <a:avLst/>
          </a:prstGeom>
          <a:noFill/>
          <a:ln>
            <a:noFill/>
          </a:ln>
        </p:spPr>
        <p:txBody>
          <a:bodyPr spcFirstLastPara="1" wrap="square" lIns="82975" tIns="82975" rIns="82975" bIns="82975" anchor="ctr" anchorCtr="0">
            <a:noAutofit/>
          </a:bodyPr>
          <a:lstStyle/>
          <a:p>
            <a:pPr marL="0" lvl="0" indent="0" algn="l" rtl="0">
              <a:spcBef>
                <a:spcPts val="0"/>
              </a:spcBef>
              <a:spcAft>
                <a:spcPts val="0"/>
              </a:spcAft>
              <a:buNone/>
            </a:pPr>
            <a:r>
              <a:rPr lang="en-US" sz="1270"/>
              <a:t> </a:t>
            </a:r>
            <a:endParaRPr sz="1270"/>
          </a:p>
        </p:txBody>
      </p:sp>
      <p:sp>
        <p:nvSpPr>
          <p:cNvPr id="61" name="Google Shape;61;p11"/>
          <p:cNvSpPr txBox="1"/>
          <p:nvPr/>
        </p:nvSpPr>
        <p:spPr>
          <a:xfrm>
            <a:off x="664450" y="2387125"/>
            <a:ext cx="8211600" cy="66384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3600">
                <a:solidFill>
                  <a:schemeClr val="lt1"/>
                </a:solidFill>
              </a:rPr>
              <a:t>No Portal de Compras da PMSP você tem acesso aos materiais de todas as capacitações realizadas em 2023, 2024 e 2025 sobre a Lei 14.133/2021 e Decreto Municipal 62.100/2022.</a:t>
            </a:r>
            <a:endParaRPr sz="3600">
              <a:solidFill>
                <a:schemeClr val="lt1"/>
              </a:solidFill>
            </a:endParaRPr>
          </a:p>
          <a:p>
            <a:pPr marL="0" lvl="0" indent="0" algn="l" rtl="0">
              <a:lnSpc>
                <a:spcPct val="115000"/>
              </a:lnSpc>
              <a:spcBef>
                <a:spcPts val="0"/>
              </a:spcBef>
              <a:spcAft>
                <a:spcPts val="0"/>
              </a:spcAft>
              <a:buNone/>
            </a:pPr>
            <a:endParaRPr sz="3600">
              <a:solidFill>
                <a:schemeClr val="lt1"/>
              </a:solidFill>
            </a:endParaRPr>
          </a:p>
          <a:p>
            <a:pPr marL="0" lvl="0" indent="0" algn="l" rtl="0">
              <a:lnSpc>
                <a:spcPct val="115000"/>
              </a:lnSpc>
              <a:spcBef>
                <a:spcPts val="0"/>
              </a:spcBef>
              <a:spcAft>
                <a:spcPts val="0"/>
              </a:spcAft>
              <a:buNone/>
            </a:pPr>
            <a:r>
              <a:rPr lang="en-US" sz="3600">
                <a:solidFill>
                  <a:schemeClr val="lt1"/>
                </a:solidFill>
              </a:rPr>
              <a:t>Saiba mais em:</a:t>
            </a:r>
            <a:endParaRPr sz="3600">
              <a:solidFill>
                <a:schemeClr val="lt1"/>
              </a:solidFill>
            </a:endParaRPr>
          </a:p>
          <a:p>
            <a:pPr marL="0" lvl="0" indent="0" algn="l" rtl="0">
              <a:lnSpc>
                <a:spcPct val="115000"/>
              </a:lnSpc>
              <a:spcBef>
                <a:spcPts val="0"/>
              </a:spcBef>
              <a:spcAft>
                <a:spcPts val="0"/>
              </a:spcAft>
              <a:buNone/>
            </a:pPr>
            <a:endParaRPr sz="3600">
              <a:solidFill>
                <a:schemeClr val="lt1"/>
              </a:solidFill>
            </a:endParaRPr>
          </a:p>
          <a:p>
            <a:pPr marL="0" lvl="0" indent="0" algn="l" rtl="0">
              <a:lnSpc>
                <a:spcPct val="115000"/>
              </a:lnSpc>
              <a:spcBef>
                <a:spcPts val="0"/>
              </a:spcBef>
              <a:spcAft>
                <a:spcPts val="0"/>
              </a:spcAft>
              <a:buNone/>
            </a:pPr>
            <a:r>
              <a:rPr lang="en-US" sz="2400" b="1" u="sng">
                <a:solidFill>
                  <a:schemeClr val="lt1"/>
                </a:solidFill>
                <a:hlinkClick r:id="rId4">
                  <a:extLst>
                    <a:ext uri="{A12FA001-AC4F-418D-AE19-62706E023703}">
                      <ahyp:hlinkClr xmlns:ahyp="http://schemas.microsoft.com/office/drawing/2018/hyperlinkcolor" val="tx"/>
                    </a:ext>
                  </a:extLst>
                </a:hlinkClick>
              </a:rPr>
              <a:t>https://compras.prefeitura.sp.gov.br/capacitacao/</a:t>
            </a:r>
            <a:endParaRPr sz="2400" b="1">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US" sz="3600">
                <a:solidFill>
                  <a:schemeClr val="lt1"/>
                </a:solidFill>
              </a:rPr>
              <a:t>​</a:t>
            </a:r>
            <a:endParaRPr sz="3600">
              <a:solidFill>
                <a:schemeClr val="lt1"/>
              </a:solidFill>
            </a:endParaRPr>
          </a:p>
        </p:txBody>
      </p:sp>
      <p:sp>
        <p:nvSpPr>
          <p:cNvPr id="62" name="Google Shape;62;p11"/>
          <p:cNvSpPr txBox="1"/>
          <p:nvPr/>
        </p:nvSpPr>
        <p:spPr>
          <a:xfrm>
            <a:off x="1780491" y="647766"/>
            <a:ext cx="4432500" cy="894000"/>
          </a:xfrm>
          <a:prstGeom prst="rect">
            <a:avLst/>
          </a:prstGeom>
          <a:noFill/>
          <a:ln>
            <a:noFill/>
          </a:ln>
        </p:spPr>
        <p:txBody>
          <a:bodyPr spcFirstLastPara="1" wrap="square" lIns="0" tIns="0" rIns="0" bIns="0" anchor="t" anchorCtr="0">
            <a:spAutoFit/>
          </a:bodyPr>
          <a:lstStyle/>
          <a:p>
            <a:pPr marL="0" marR="0" lvl="0" indent="0" algn="l" rtl="0">
              <a:lnSpc>
                <a:spcPct val="96816"/>
              </a:lnSpc>
              <a:spcBef>
                <a:spcPts val="0"/>
              </a:spcBef>
              <a:spcAft>
                <a:spcPts val="0"/>
              </a:spcAft>
              <a:buNone/>
            </a:pPr>
            <a:r>
              <a:rPr lang="en-US" sz="6000" i="1">
                <a:solidFill>
                  <a:schemeClr val="lt1"/>
                </a:solidFill>
              </a:rPr>
              <a:t>#ficaadica</a:t>
            </a:r>
            <a:endParaRPr sz="6000" i="1">
              <a:solidFill>
                <a:schemeClr val="lt1"/>
              </a:solidFill>
              <a:latin typeface="Arial"/>
              <a:ea typeface="Arial"/>
              <a:cs typeface="Arial"/>
              <a:sym typeface="Arial"/>
            </a:endParaRPr>
          </a:p>
        </p:txBody>
      </p:sp>
      <p:pic>
        <p:nvPicPr>
          <p:cNvPr id="63" name="Google Shape;63;p11" descr="icone-dicas-extras | Projeto Sakura"/>
          <p:cNvPicPr preferRelativeResize="0"/>
          <p:nvPr/>
        </p:nvPicPr>
        <p:blipFill>
          <a:blip r:embed="rId5">
            <a:alphaModFix/>
          </a:blip>
          <a:stretch>
            <a:fillRect/>
          </a:stretch>
        </p:blipFill>
        <p:spPr>
          <a:xfrm>
            <a:off x="5616091" y="476241"/>
            <a:ext cx="1237050" cy="1237050"/>
          </a:xfrm>
          <a:prstGeom prst="rect">
            <a:avLst/>
          </a:prstGeom>
          <a:noFill/>
          <a:ln>
            <a:noFill/>
          </a:ln>
        </p:spPr>
      </p:pic>
    </p:spTree>
    <p:extLst>
      <p:ext uri="{BB962C8B-B14F-4D97-AF65-F5344CB8AC3E}">
        <p14:creationId xmlns:p14="http://schemas.microsoft.com/office/powerpoint/2010/main" val="2611033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3"/>
          <p:cNvSpPr txBox="1"/>
          <p:nvPr/>
        </p:nvSpPr>
        <p:spPr>
          <a:xfrm>
            <a:off x="550725" y="375275"/>
            <a:ext cx="10072200" cy="7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5200" b="1">
                <a:solidFill>
                  <a:schemeClr val="lt1"/>
                </a:solidFill>
              </a:rPr>
              <a:t>Portaria SF 275/2024</a:t>
            </a:r>
            <a:endParaRPr sz="4000">
              <a:solidFill>
                <a:schemeClr val="dk1"/>
              </a:solidFill>
              <a:latin typeface="Calibri"/>
              <a:ea typeface="Calibri"/>
              <a:cs typeface="Calibri"/>
              <a:sym typeface="Calibri"/>
            </a:endParaRPr>
          </a:p>
          <a:p>
            <a:pPr marL="0" lvl="0" indent="0" algn="l" rtl="0">
              <a:spcBef>
                <a:spcPts val="0"/>
              </a:spcBef>
              <a:spcAft>
                <a:spcPts val="0"/>
              </a:spcAft>
              <a:buNone/>
            </a:pPr>
            <a:endParaRPr sz="4400" b="1">
              <a:solidFill>
                <a:schemeClr val="lt1"/>
              </a:solidFill>
            </a:endParaRPr>
          </a:p>
        </p:txBody>
      </p:sp>
      <p:sp>
        <p:nvSpPr>
          <p:cNvPr id="473" name="Google Shape;473;p33"/>
          <p:cNvSpPr txBox="1"/>
          <p:nvPr/>
        </p:nvSpPr>
        <p:spPr>
          <a:xfrm>
            <a:off x="1331400" y="1912150"/>
            <a:ext cx="15625200" cy="4762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000"/>
              </a:spcBef>
              <a:spcAft>
                <a:spcPts val="0"/>
              </a:spcAft>
              <a:buNone/>
            </a:pPr>
            <a:r>
              <a:rPr lang="en-US" sz="3200">
                <a:solidFill>
                  <a:srgbClr val="666666"/>
                </a:solidFill>
              </a:rPr>
              <a:t>O objetivo desta portaria é padronizar procedimentos para a liquidação e o pagamento de despesas no município de São Paulo. </a:t>
            </a:r>
            <a:endParaRPr sz="3200">
              <a:solidFill>
                <a:srgbClr val="666666"/>
              </a:solidFill>
            </a:endParaRPr>
          </a:p>
          <a:p>
            <a:pPr marL="0" lvl="0" indent="0" algn="just" rtl="0">
              <a:lnSpc>
                <a:spcPct val="115000"/>
              </a:lnSpc>
              <a:spcBef>
                <a:spcPts val="1500"/>
              </a:spcBef>
              <a:spcAft>
                <a:spcPts val="0"/>
              </a:spcAft>
              <a:buNone/>
            </a:pPr>
            <a:r>
              <a:rPr lang="en-US" sz="3200">
                <a:solidFill>
                  <a:srgbClr val="666666"/>
                </a:solidFill>
              </a:rPr>
              <a:t>A norma tem como efeito a construção de consistência, transparência e, o mais importante, previsibilidade à forma pela qual são realizados os pagamentos de contratações da Prefeitura, todos os dias.</a:t>
            </a:r>
            <a:endParaRPr sz="3200">
              <a:solidFill>
                <a:srgbClr val="666666"/>
              </a:solidFill>
            </a:endParaRPr>
          </a:p>
          <a:p>
            <a:pPr marL="0" lvl="0" indent="0" algn="just" rtl="0">
              <a:lnSpc>
                <a:spcPct val="115000"/>
              </a:lnSpc>
              <a:spcBef>
                <a:spcPts val="1500"/>
              </a:spcBef>
              <a:spcAft>
                <a:spcPts val="0"/>
              </a:spcAft>
              <a:buNone/>
            </a:pPr>
            <a:r>
              <a:rPr lang="en-US" sz="3200">
                <a:solidFill>
                  <a:srgbClr val="666666"/>
                </a:solidFill>
              </a:rPr>
              <a:t>O Artigo 1º da portaria já traz na sua redação o checklist, o kit mínimo de documentos necessários para o andamento da solicitação de pagamento:</a:t>
            </a:r>
            <a:endParaRPr sz="3200">
              <a:solidFill>
                <a:srgbClr val="666666"/>
              </a:solidFill>
            </a:endParaRPr>
          </a:p>
          <a:p>
            <a:pPr marL="0" lvl="0" indent="0" algn="l" rtl="0">
              <a:spcBef>
                <a:spcPts val="1500"/>
              </a:spcBef>
              <a:spcAft>
                <a:spcPts val="0"/>
              </a:spcAft>
              <a:buNone/>
            </a:pP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474" name="Google Shape;474;p33"/>
          <p:cNvPicPr preferRelativeResize="0"/>
          <p:nvPr/>
        </p:nvPicPr>
        <p:blipFill>
          <a:blip r:embed="rId3">
            <a:alphaModFix/>
          </a:blip>
          <a:stretch>
            <a:fillRect/>
          </a:stretch>
        </p:blipFill>
        <p:spPr>
          <a:xfrm>
            <a:off x="757238" y="6914343"/>
            <a:ext cx="16773525" cy="2095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p:nvPr/>
        </p:nvSpPr>
        <p:spPr>
          <a:xfrm>
            <a:off x="2365050" y="2883900"/>
            <a:ext cx="13557900" cy="451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700">
                <a:solidFill>
                  <a:schemeClr val="lt1"/>
                </a:solidFill>
              </a:rPr>
              <a:t>E se o contrato possuir mão de obra terceirizada, com dedicação exclusiva?</a:t>
            </a:r>
            <a:endParaRPr sz="67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5"/>
          <p:cNvSpPr txBox="1"/>
          <p:nvPr/>
        </p:nvSpPr>
        <p:spPr>
          <a:xfrm>
            <a:off x="571025" y="385425"/>
            <a:ext cx="10072200" cy="8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a:solidFill>
                  <a:schemeClr val="lt1"/>
                </a:solidFill>
              </a:rPr>
              <a:t>Mão de obra com dedicação exclusiva</a:t>
            </a:r>
            <a:endParaRPr sz="4400">
              <a:solidFill>
                <a:schemeClr val="lt1"/>
              </a:solidFill>
            </a:endParaRPr>
          </a:p>
        </p:txBody>
      </p:sp>
      <p:sp>
        <p:nvSpPr>
          <p:cNvPr id="485" name="Google Shape;485;p35"/>
          <p:cNvSpPr txBox="1"/>
          <p:nvPr/>
        </p:nvSpPr>
        <p:spPr>
          <a:xfrm>
            <a:off x="1219550" y="2026975"/>
            <a:ext cx="15361800" cy="140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3500">
                <a:solidFill>
                  <a:srgbClr val="666666"/>
                </a:solidFill>
              </a:rPr>
              <a:t>Para estes casos, em consonância com o Decreto 62.100, a Portaria 275/2024 é bem mais rigorosa quanto às exigências de documentação:</a:t>
            </a:r>
            <a:endParaRPr sz="3500">
              <a:solidFill>
                <a:srgbClr val="666666"/>
              </a:solidFill>
            </a:endParaRPr>
          </a:p>
        </p:txBody>
      </p:sp>
      <p:sp>
        <p:nvSpPr>
          <p:cNvPr id="486" name="Google Shape;486;p35"/>
          <p:cNvSpPr txBox="1"/>
          <p:nvPr/>
        </p:nvSpPr>
        <p:spPr>
          <a:xfrm>
            <a:off x="1483000" y="3992775"/>
            <a:ext cx="14267400" cy="5532600"/>
          </a:xfrm>
          <a:prstGeom prst="rect">
            <a:avLst/>
          </a:prstGeom>
          <a:noFill/>
          <a:ln>
            <a:noFill/>
          </a:ln>
        </p:spPr>
        <p:txBody>
          <a:bodyPr spcFirstLastPara="1" wrap="square" lIns="91425" tIns="91425" rIns="91425" bIns="91425" anchor="t" anchorCtr="0">
            <a:noAutofit/>
          </a:bodyPr>
          <a:lstStyle/>
          <a:p>
            <a:pPr marL="457200" lvl="0" indent="-450850" algn="l" rtl="0">
              <a:lnSpc>
                <a:spcPct val="115000"/>
              </a:lnSpc>
              <a:spcBef>
                <a:spcPts val="0"/>
              </a:spcBef>
              <a:spcAft>
                <a:spcPts val="0"/>
              </a:spcAft>
              <a:buClr>
                <a:srgbClr val="666666"/>
              </a:buClr>
              <a:buSzPts val="3500"/>
              <a:buChar char="●"/>
            </a:pPr>
            <a:r>
              <a:rPr lang="en-US" sz="3500">
                <a:solidFill>
                  <a:srgbClr val="666666"/>
                </a:solidFill>
              </a:rPr>
              <a:t>Lista de funcionários e alocações</a:t>
            </a:r>
            <a:endParaRPr sz="3500">
              <a:solidFill>
                <a:srgbClr val="666666"/>
              </a:solidFill>
            </a:endParaRPr>
          </a:p>
          <a:p>
            <a:pPr marL="457200" lvl="0" indent="-450850" algn="l" rtl="0">
              <a:lnSpc>
                <a:spcPct val="115000"/>
              </a:lnSpc>
              <a:spcBef>
                <a:spcPts val="1000"/>
              </a:spcBef>
              <a:spcAft>
                <a:spcPts val="0"/>
              </a:spcAft>
              <a:buClr>
                <a:srgbClr val="666666"/>
              </a:buClr>
              <a:buSzPts val="3500"/>
              <a:buChar char="●"/>
            </a:pPr>
            <a:r>
              <a:rPr lang="en-US" sz="3500">
                <a:solidFill>
                  <a:srgbClr val="666666"/>
                </a:solidFill>
              </a:rPr>
              <a:t>Folhas de Ponto</a:t>
            </a:r>
            <a:endParaRPr sz="3500">
              <a:solidFill>
                <a:srgbClr val="666666"/>
              </a:solidFill>
            </a:endParaRPr>
          </a:p>
          <a:p>
            <a:pPr marL="457200" lvl="0" indent="-450850" algn="l" rtl="0">
              <a:lnSpc>
                <a:spcPct val="115000"/>
              </a:lnSpc>
              <a:spcBef>
                <a:spcPts val="1000"/>
              </a:spcBef>
              <a:spcAft>
                <a:spcPts val="0"/>
              </a:spcAft>
              <a:buClr>
                <a:srgbClr val="666666"/>
              </a:buClr>
              <a:buSzPts val="3500"/>
              <a:buChar char="●"/>
            </a:pPr>
            <a:r>
              <a:rPr lang="en-US" sz="3500">
                <a:solidFill>
                  <a:srgbClr val="666666"/>
                </a:solidFill>
              </a:rPr>
              <a:t>Guias de FGTS e INSS pagas</a:t>
            </a:r>
            <a:endParaRPr sz="3500">
              <a:solidFill>
                <a:srgbClr val="666666"/>
              </a:solidFill>
            </a:endParaRPr>
          </a:p>
          <a:p>
            <a:pPr marL="457200" lvl="0" indent="-450850" algn="l" rtl="0">
              <a:lnSpc>
                <a:spcPct val="115000"/>
              </a:lnSpc>
              <a:spcBef>
                <a:spcPts val="1000"/>
              </a:spcBef>
              <a:spcAft>
                <a:spcPts val="0"/>
              </a:spcAft>
              <a:buClr>
                <a:srgbClr val="666666"/>
              </a:buClr>
              <a:buSzPts val="3500"/>
              <a:buChar char="●"/>
            </a:pPr>
            <a:r>
              <a:rPr lang="en-US" sz="3500">
                <a:solidFill>
                  <a:srgbClr val="666666"/>
                </a:solidFill>
              </a:rPr>
              <a:t>Comprovantes de pagamento de salários e benefícios</a:t>
            </a:r>
            <a:endParaRPr sz="3500">
              <a:solidFill>
                <a:srgbClr val="666666"/>
              </a:solidFill>
            </a:endParaRPr>
          </a:p>
          <a:p>
            <a:pPr marL="457200" lvl="0" indent="-450850" algn="l" rtl="0">
              <a:lnSpc>
                <a:spcPct val="115000"/>
              </a:lnSpc>
              <a:spcBef>
                <a:spcPts val="1000"/>
              </a:spcBef>
              <a:spcAft>
                <a:spcPts val="0"/>
              </a:spcAft>
              <a:buClr>
                <a:srgbClr val="666666"/>
              </a:buClr>
              <a:buSzPts val="3500"/>
              <a:buChar char="●"/>
            </a:pPr>
            <a:r>
              <a:rPr lang="en-US" sz="3500">
                <a:solidFill>
                  <a:srgbClr val="666666"/>
                </a:solidFill>
              </a:rPr>
              <a:t>Comprovante de pagamentos de férias</a:t>
            </a:r>
            <a:endParaRPr sz="3500">
              <a:solidFill>
                <a:srgbClr val="666666"/>
              </a:solidFill>
            </a:endParaRPr>
          </a:p>
          <a:p>
            <a:pPr marL="457200" lvl="0" indent="-450850" algn="l" rtl="0">
              <a:lnSpc>
                <a:spcPct val="115000"/>
              </a:lnSpc>
              <a:spcBef>
                <a:spcPts val="1000"/>
              </a:spcBef>
              <a:spcAft>
                <a:spcPts val="1000"/>
              </a:spcAft>
              <a:buClr>
                <a:srgbClr val="666666"/>
              </a:buClr>
              <a:buSzPts val="3500"/>
              <a:buChar char="●"/>
            </a:pPr>
            <a:r>
              <a:rPr lang="en-US" sz="3500">
                <a:solidFill>
                  <a:srgbClr val="666666"/>
                </a:solidFill>
              </a:rPr>
              <a:t>No último mês: rescisão ou realocação dos funcionários</a:t>
            </a:r>
            <a:endParaRPr sz="3500">
              <a:solidFill>
                <a:srgbClr val="6666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6"/>
          <p:cNvSpPr txBox="1"/>
          <p:nvPr/>
        </p:nvSpPr>
        <p:spPr>
          <a:xfrm>
            <a:off x="510250" y="486750"/>
            <a:ext cx="9910200" cy="10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chemeClr val="lt1"/>
                </a:solidFill>
              </a:rPr>
              <a:t>Documentos recebidos. E agora? </a:t>
            </a:r>
            <a:endParaRPr sz="3800">
              <a:solidFill>
                <a:schemeClr val="lt1"/>
              </a:solidFill>
            </a:endParaRPr>
          </a:p>
        </p:txBody>
      </p:sp>
      <p:pic>
        <p:nvPicPr>
          <p:cNvPr id="492" name="Google Shape;492;p36"/>
          <p:cNvPicPr preferRelativeResize="0"/>
          <p:nvPr/>
        </p:nvPicPr>
        <p:blipFill>
          <a:blip r:embed="rId3">
            <a:alphaModFix/>
          </a:blip>
          <a:stretch>
            <a:fillRect/>
          </a:stretch>
        </p:blipFill>
        <p:spPr>
          <a:xfrm>
            <a:off x="1118225" y="1956550"/>
            <a:ext cx="15706100" cy="2529350"/>
          </a:xfrm>
          <a:prstGeom prst="rect">
            <a:avLst/>
          </a:prstGeom>
          <a:noFill/>
          <a:ln>
            <a:noFill/>
          </a:ln>
        </p:spPr>
      </p:pic>
      <p:graphicFrame>
        <p:nvGraphicFramePr>
          <p:cNvPr id="493" name="Google Shape;493;p36"/>
          <p:cNvGraphicFramePr/>
          <p:nvPr/>
        </p:nvGraphicFramePr>
        <p:xfrm>
          <a:off x="1118225" y="4750825"/>
          <a:ext cx="15706100" cy="5077180"/>
        </p:xfrm>
        <a:graphic>
          <a:graphicData uri="http://schemas.openxmlformats.org/drawingml/2006/table">
            <a:tbl>
              <a:tblPr>
                <a:noFill/>
                <a:tableStyleId>{709019E0-9939-4E02-B045-948EB93029A4}</a:tableStyleId>
              </a:tblPr>
              <a:tblGrid>
                <a:gridCol w="4845225">
                  <a:extLst>
                    <a:ext uri="{9D8B030D-6E8A-4147-A177-3AD203B41FA5}">
                      <a16:colId xmlns:a16="http://schemas.microsoft.com/office/drawing/2014/main" val="20000"/>
                    </a:ext>
                  </a:extLst>
                </a:gridCol>
                <a:gridCol w="7709875">
                  <a:extLst>
                    <a:ext uri="{9D8B030D-6E8A-4147-A177-3AD203B41FA5}">
                      <a16:colId xmlns:a16="http://schemas.microsoft.com/office/drawing/2014/main" val="20001"/>
                    </a:ext>
                  </a:extLst>
                </a:gridCol>
                <a:gridCol w="3151000">
                  <a:extLst>
                    <a:ext uri="{9D8B030D-6E8A-4147-A177-3AD203B41FA5}">
                      <a16:colId xmlns:a16="http://schemas.microsoft.com/office/drawing/2014/main" val="20002"/>
                    </a:ext>
                  </a:extLst>
                </a:gridCol>
              </a:tblGrid>
              <a:tr h="1653000">
                <a:tc>
                  <a:txBody>
                    <a:bodyPr/>
                    <a:lstStyle/>
                    <a:p>
                      <a:pPr marL="0" lvl="0" indent="0" algn="ctr" rtl="0">
                        <a:spcBef>
                          <a:spcPts val="0"/>
                        </a:spcBef>
                        <a:spcAft>
                          <a:spcPts val="0"/>
                        </a:spcAft>
                        <a:buNone/>
                      </a:pPr>
                      <a:r>
                        <a:rPr lang="en-US" sz="3300">
                          <a:solidFill>
                            <a:schemeClr val="dk1"/>
                          </a:solidFill>
                        </a:rPr>
                        <a:t>Papel </a:t>
                      </a:r>
                      <a:endParaRPr sz="3300">
                        <a:solidFill>
                          <a:schemeClr val="dk1"/>
                        </a:solidFill>
                      </a:endParaRPr>
                    </a:p>
                  </a:txBody>
                  <a:tcPr marL="91425" marR="91425" marT="91425" marB="91425" anchor="ctr">
                    <a:lnR w="9525" cap="flat" cmpd="sng">
                      <a:solidFill>
                        <a:schemeClr val="dk1"/>
                      </a:solidFill>
                      <a:prstDash val="solid"/>
                      <a:round/>
                      <a:headEnd type="none" w="sm" len="sm"/>
                      <a:tailEnd type="none" w="sm" len="sm"/>
                    </a:lnR>
                    <a:solidFill>
                      <a:srgbClr val="6D9EEB"/>
                    </a:solidFill>
                  </a:tcPr>
                </a:tc>
                <a:tc>
                  <a:txBody>
                    <a:bodyPr/>
                    <a:lstStyle/>
                    <a:p>
                      <a:pPr marL="0" lvl="0" indent="0" algn="ctr" rtl="0">
                        <a:spcBef>
                          <a:spcPts val="0"/>
                        </a:spcBef>
                        <a:spcAft>
                          <a:spcPts val="0"/>
                        </a:spcAft>
                        <a:buNone/>
                      </a:pPr>
                      <a:r>
                        <a:rPr lang="en-US" sz="3300">
                          <a:solidFill>
                            <a:schemeClr val="dk1"/>
                          </a:solidFill>
                        </a:rPr>
                        <a:t>Responsabilidade chave</a:t>
                      </a:r>
                      <a:endParaRPr sz="3300">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solidFill>
                      <a:srgbClr val="6D9EEB"/>
                    </a:solidFill>
                  </a:tcPr>
                </a:tc>
                <a:tc>
                  <a:txBody>
                    <a:bodyPr/>
                    <a:lstStyle/>
                    <a:p>
                      <a:pPr marL="0" lvl="0" indent="0" algn="ctr" rtl="0">
                        <a:spcBef>
                          <a:spcPts val="0"/>
                        </a:spcBef>
                        <a:spcAft>
                          <a:spcPts val="0"/>
                        </a:spcAft>
                        <a:buNone/>
                      </a:pPr>
                      <a:r>
                        <a:rPr lang="en-US" sz="3300">
                          <a:solidFill>
                            <a:schemeClr val="dk1"/>
                          </a:solidFill>
                        </a:rPr>
                        <a:t>Artigo da Portaria SF 275/2024</a:t>
                      </a:r>
                      <a:endParaRPr sz="3300">
                        <a:solidFill>
                          <a:schemeClr val="dk1"/>
                        </a:solidFill>
                      </a:endParaRPr>
                    </a:p>
                  </a:txBody>
                  <a:tcPr marL="91425" marR="91425" marT="91425" marB="91425" anchor="ctr">
                    <a:lnL w="9525" cap="flat" cmpd="sng">
                      <a:solidFill>
                        <a:schemeClr val="dk1"/>
                      </a:solidFill>
                      <a:prstDash val="solid"/>
                      <a:round/>
                      <a:headEnd type="none" w="sm" len="sm"/>
                      <a:tailEnd type="none" w="sm" len="sm"/>
                    </a:lnL>
                    <a:solidFill>
                      <a:srgbClr val="6D9EEB"/>
                    </a:solidFill>
                  </a:tcPr>
                </a:tc>
                <a:extLst>
                  <a:ext uri="{0D108BD9-81ED-4DB2-BD59-A6C34878D82A}">
                    <a16:rowId xmlns:a16="http://schemas.microsoft.com/office/drawing/2014/main" val="10000"/>
                  </a:ext>
                </a:extLst>
              </a:tr>
              <a:tr h="1130675">
                <a:tc>
                  <a:txBody>
                    <a:bodyPr/>
                    <a:lstStyle/>
                    <a:p>
                      <a:pPr marL="0" lvl="0" indent="0" algn="ctr" rtl="0">
                        <a:spcBef>
                          <a:spcPts val="0"/>
                        </a:spcBef>
                        <a:spcAft>
                          <a:spcPts val="0"/>
                        </a:spcAft>
                        <a:buNone/>
                      </a:pPr>
                      <a:r>
                        <a:rPr lang="en-US" sz="3200">
                          <a:solidFill>
                            <a:srgbClr val="666666"/>
                          </a:solidFill>
                        </a:rPr>
                        <a:t>Fiscal do contrato</a:t>
                      </a:r>
                      <a:endParaRPr sz="3200">
                        <a:solidFill>
                          <a:srgbClr val="666666"/>
                        </a:solidFill>
                      </a:endParaRPr>
                    </a:p>
                  </a:txBody>
                  <a:tcPr marL="91425" marR="91425" marT="91425" marB="91425" anchor="ctr">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US" sz="3200">
                          <a:solidFill>
                            <a:srgbClr val="666666"/>
                          </a:solidFill>
                        </a:rPr>
                        <a:t>Recebe documentos, verifica e atesta o serviço</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US" sz="3200">
                          <a:solidFill>
                            <a:srgbClr val="666666"/>
                          </a:solidFill>
                        </a:rPr>
                        <a:t>Art. 2º</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1069150">
                <a:tc>
                  <a:txBody>
                    <a:bodyPr/>
                    <a:lstStyle/>
                    <a:p>
                      <a:pPr marL="0" lvl="0" indent="0" algn="ctr" rtl="0">
                        <a:spcBef>
                          <a:spcPts val="0"/>
                        </a:spcBef>
                        <a:spcAft>
                          <a:spcPts val="0"/>
                        </a:spcAft>
                        <a:buNone/>
                      </a:pPr>
                      <a:r>
                        <a:rPr lang="en-US" sz="3200">
                          <a:solidFill>
                            <a:srgbClr val="666666"/>
                          </a:solidFill>
                        </a:rPr>
                        <a:t>Unidade Gestora</a:t>
                      </a:r>
                      <a:endParaRPr sz="3200">
                        <a:solidFill>
                          <a:srgbClr val="666666"/>
                        </a:solidFill>
                      </a:endParaRPr>
                    </a:p>
                  </a:txBody>
                  <a:tcPr marL="91425" marR="91425" marT="91425" marB="91425" anchor="ctr">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US" sz="3200">
                          <a:solidFill>
                            <a:srgbClr val="666666"/>
                          </a:solidFill>
                        </a:rPr>
                        <a:t>Verifica o contrato e a regularidade fiscal</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US" sz="3200">
                          <a:solidFill>
                            <a:srgbClr val="666666"/>
                          </a:solidFill>
                        </a:rPr>
                        <a:t>Art. 3º</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1069150">
                <a:tc>
                  <a:txBody>
                    <a:bodyPr/>
                    <a:lstStyle/>
                    <a:p>
                      <a:pPr marL="0" lvl="0" indent="0" algn="ctr" rtl="0">
                        <a:spcBef>
                          <a:spcPts val="0"/>
                        </a:spcBef>
                        <a:spcAft>
                          <a:spcPts val="0"/>
                        </a:spcAft>
                        <a:buNone/>
                      </a:pPr>
                      <a:r>
                        <a:rPr lang="en-US" sz="3200">
                          <a:solidFill>
                            <a:srgbClr val="666666"/>
                          </a:solidFill>
                        </a:rPr>
                        <a:t>Unidade Contábil</a:t>
                      </a:r>
                      <a:endParaRPr sz="1100">
                        <a:solidFill>
                          <a:srgbClr val="666666"/>
                        </a:solidFill>
                      </a:endParaRPr>
                    </a:p>
                  </a:txBody>
                  <a:tcPr marL="91425" marR="91425" marT="91425" marB="91425" anchor="ctr">
                    <a:lnR w="9525"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r>
                        <a:rPr lang="en-US" sz="3200">
                          <a:solidFill>
                            <a:srgbClr val="666666"/>
                          </a:solidFill>
                        </a:rPr>
                        <a:t>Audita, calcula impostos e processa a liquidação do pagamento</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r>
                        <a:rPr lang="en-US" sz="3200">
                          <a:solidFill>
                            <a:srgbClr val="666666"/>
                          </a:solidFill>
                        </a:rPr>
                        <a:t>Art. 4º</a:t>
                      </a:r>
                      <a:endParaRPr sz="3200">
                        <a:solidFill>
                          <a:srgbClr val="666666"/>
                        </a:solidFill>
                      </a:endParaRPr>
                    </a:p>
                  </a:txBody>
                  <a:tcPr marL="91425" marR="91425" marT="91425" marB="914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7"/>
          <p:cNvSpPr txBox="1"/>
          <p:nvPr/>
        </p:nvSpPr>
        <p:spPr>
          <a:xfrm>
            <a:off x="510250" y="486750"/>
            <a:ext cx="9910200" cy="10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100">
                <a:solidFill>
                  <a:schemeClr val="lt1"/>
                </a:solidFill>
              </a:rPr>
              <a:t>Prazo para pagamento</a:t>
            </a:r>
            <a:endParaRPr sz="5100">
              <a:solidFill>
                <a:schemeClr val="lt1"/>
              </a:solidFill>
            </a:endParaRPr>
          </a:p>
        </p:txBody>
      </p:sp>
      <p:sp>
        <p:nvSpPr>
          <p:cNvPr id="499" name="Google Shape;499;p37"/>
          <p:cNvSpPr txBox="1"/>
          <p:nvPr/>
        </p:nvSpPr>
        <p:spPr>
          <a:xfrm>
            <a:off x="1807650" y="2448150"/>
            <a:ext cx="14672700" cy="62013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3200">
                <a:solidFill>
                  <a:srgbClr val="888888"/>
                </a:solidFill>
              </a:rPr>
              <a:t>Art. 2º, § 7º - O prazo para ateste do fiscal inicia-se no dia seguinte à data de entrega da </a:t>
            </a:r>
            <a:r>
              <a:rPr lang="en-US" sz="3200" i="1">
                <a:solidFill>
                  <a:schemeClr val="dk1"/>
                </a:solidFill>
                <a:highlight>
                  <a:srgbClr val="FF9900"/>
                </a:highlight>
              </a:rPr>
              <a:t>documentação completa</a:t>
            </a:r>
            <a:r>
              <a:rPr lang="en-US" sz="3200">
                <a:solidFill>
                  <a:srgbClr val="888888"/>
                </a:solidFill>
              </a:rPr>
              <a:t> pela contratada.</a:t>
            </a:r>
            <a:endParaRPr sz="3200">
              <a:solidFill>
                <a:srgbClr val="888888"/>
              </a:solidFill>
            </a:endParaRPr>
          </a:p>
          <a:p>
            <a:pPr marL="0" lvl="0" indent="0" algn="just" rtl="0">
              <a:lnSpc>
                <a:spcPct val="115000"/>
              </a:lnSpc>
              <a:spcBef>
                <a:spcPts val="0"/>
              </a:spcBef>
              <a:spcAft>
                <a:spcPts val="0"/>
              </a:spcAft>
              <a:buNone/>
            </a:pPr>
            <a:endParaRPr sz="3200">
              <a:solidFill>
                <a:srgbClr val="888888"/>
              </a:solidFill>
            </a:endParaRPr>
          </a:p>
          <a:p>
            <a:pPr marL="0" lvl="0" indent="0" algn="just" rtl="0">
              <a:lnSpc>
                <a:spcPct val="115000"/>
              </a:lnSpc>
              <a:spcBef>
                <a:spcPts val="0"/>
              </a:spcBef>
              <a:spcAft>
                <a:spcPts val="0"/>
              </a:spcAft>
              <a:buNone/>
            </a:pPr>
            <a:r>
              <a:rPr lang="en-US" sz="3200">
                <a:solidFill>
                  <a:srgbClr val="888888"/>
                </a:solidFill>
              </a:rPr>
              <a:t>(...)</a:t>
            </a:r>
            <a:endParaRPr sz="3200">
              <a:solidFill>
                <a:srgbClr val="888888"/>
              </a:solidFill>
            </a:endParaRPr>
          </a:p>
          <a:p>
            <a:pPr marL="0" lvl="0" indent="0" algn="just" rtl="0">
              <a:lnSpc>
                <a:spcPct val="115000"/>
              </a:lnSpc>
              <a:spcBef>
                <a:spcPts val="0"/>
              </a:spcBef>
              <a:spcAft>
                <a:spcPts val="0"/>
              </a:spcAft>
              <a:buNone/>
            </a:pPr>
            <a:endParaRPr sz="3200">
              <a:solidFill>
                <a:srgbClr val="888888"/>
              </a:solidFill>
            </a:endParaRPr>
          </a:p>
          <a:p>
            <a:pPr marL="0" lvl="0" indent="0" algn="just" rtl="0">
              <a:lnSpc>
                <a:spcPct val="115000"/>
              </a:lnSpc>
              <a:spcBef>
                <a:spcPts val="0"/>
              </a:spcBef>
              <a:spcAft>
                <a:spcPts val="0"/>
              </a:spcAft>
              <a:buNone/>
            </a:pPr>
            <a:r>
              <a:rPr lang="en-US" sz="3200">
                <a:solidFill>
                  <a:srgbClr val="888888"/>
                </a:solidFill>
              </a:rPr>
              <a:t>Art. 4º, § 1º - Se o contrato não contiver definição do dia do vencimento da obrigação ou apenas estipular "pagamentos mensais", a Unidade Orçamentária adotará, como data de vencimento da obrigação, </a:t>
            </a:r>
            <a:r>
              <a:rPr lang="en-US" sz="3200">
                <a:solidFill>
                  <a:schemeClr val="dk1"/>
                </a:solidFill>
                <a:highlight>
                  <a:srgbClr val="FF9900"/>
                </a:highlight>
              </a:rPr>
              <a:t>30 (trinta) dias corridos</a:t>
            </a:r>
            <a:r>
              <a:rPr lang="en-US" sz="3200">
                <a:solidFill>
                  <a:srgbClr val="888888"/>
                </a:solidFill>
              </a:rPr>
              <a:t> contados </a:t>
            </a:r>
            <a:r>
              <a:rPr lang="en-US" sz="3200" u="sng">
                <a:solidFill>
                  <a:srgbClr val="888888"/>
                </a:solidFill>
              </a:rPr>
              <a:t>a partir da data de entrega, pela contratada, da documentação prevista no Art. 1º desta Portaria.</a:t>
            </a:r>
            <a:endParaRPr sz="3200" u="sng">
              <a:solidFill>
                <a:srgbClr val="88888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p:nvPr/>
        </p:nvSpPr>
        <p:spPr>
          <a:xfrm>
            <a:off x="5230650" y="3355200"/>
            <a:ext cx="11573100" cy="3219000"/>
          </a:xfrm>
          <a:prstGeom prst="rect">
            <a:avLst/>
          </a:prstGeom>
          <a:noFill/>
          <a:ln>
            <a:noFill/>
          </a:ln>
        </p:spPr>
        <p:txBody>
          <a:bodyPr spcFirstLastPara="1" wrap="square" lIns="0" tIns="0" rIns="0" bIns="0" anchor="t" anchorCtr="0">
            <a:spAutoFit/>
          </a:bodyPr>
          <a:lstStyle/>
          <a:p>
            <a:pPr marL="0" marR="0" lvl="0" indent="0" algn="l" rtl="0">
              <a:lnSpc>
                <a:spcPct val="104003"/>
              </a:lnSpc>
              <a:spcBef>
                <a:spcPts val="0"/>
              </a:spcBef>
              <a:spcAft>
                <a:spcPts val="0"/>
              </a:spcAft>
              <a:buNone/>
            </a:pPr>
            <a:r>
              <a:rPr lang="en-US" sz="6790" b="1"/>
              <a:t>Boas práticas na utilização do Sistema SEI! e a adoção do contratos.gov.br</a:t>
            </a:r>
            <a:endParaRPr sz="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0"/>
          <p:cNvSpPr txBox="1"/>
          <p:nvPr/>
        </p:nvSpPr>
        <p:spPr>
          <a:xfrm>
            <a:off x="753425" y="148975"/>
            <a:ext cx="9423600" cy="115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700">
                <a:solidFill>
                  <a:schemeClr val="lt1"/>
                </a:solidFill>
              </a:rPr>
              <a:t>Processos que contam histórias…</a:t>
            </a:r>
            <a:endParaRPr sz="4700">
              <a:solidFill>
                <a:schemeClr val="lt1"/>
              </a:solidFill>
            </a:endParaRPr>
          </a:p>
        </p:txBody>
      </p:sp>
      <p:sp>
        <p:nvSpPr>
          <p:cNvPr id="515" name="Google Shape;515;p40"/>
          <p:cNvSpPr txBox="1"/>
          <p:nvPr/>
        </p:nvSpPr>
        <p:spPr>
          <a:xfrm>
            <a:off x="875025" y="2479575"/>
            <a:ext cx="16395000" cy="6627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3400">
                <a:solidFill>
                  <a:srgbClr val="666666"/>
                </a:solidFill>
              </a:rPr>
              <a:t>Ao utilizar o sistema de processos SEI! para formalizar os atos administrativos relacionados à gestão e fiscalização de contratos, os servidores devem </a:t>
            </a:r>
            <a:r>
              <a:rPr lang="en-US" sz="3400" b="1" u="sng">
                <a:solidFill>
                  <a:srgbClr val="666666"/>
                </a:solidFill>
              </a:rPr>
              <a:t>pensar estrategicamente a inserção de documentos e a construção de textos em suas manifestações. </a:t>
            </a:r>
            <a:endParaRPr sz="3400" b="1" u="sng">
              <a:solidFill>
                <a:srgbClr val="666666"/>
              </a:solidFill>
            </a:endParaRPr>
          </a:p>
          <a:p>
            <a:pPr marL="0" lvl="0" indent="0" algn="just" rtl="0">
              <a:lnSpc>
                <a:spcPct val="115000"/>
              </a:lnSpc>
              <a:spcBef>
                <a:spcPts val="0"/>
              </a:spcBef>
              <a:spcAft>
                <a:spcPts val="0"/>
              </a:spcAft>
              <a:buNone/>
            </a:pPr>
            <a:endParaRPr sz="3400">
              <a:solidFill>
                <a:srgbClr val="666666"/>
              </a:solidFill>
            </a:endParaRPr>
          </a:p>
          <a:p>
            <a:pPr marL="0" lvl="0" indent="0" algn="just" rtl="0">
              <a:lnSpc>
                <a:spcPct val="115000"/>
              </a:lnSpc>
              <a:spcBef>
                <a:spcPts val="0"/>
              </a:spcBef>
              <a:spcAft>
                <a:spcPts val="0"/>
              </a:spcAft>
              <a:buNone/>
            </a:pPr>
            <a:r>
              <a:rPr lang="en-US" sz="3400">
                <a:solidFill>
                  <a:srgbClr val="666666"/>
                </a:solidFill>
              </a:rPr>
              <a:t>Se um cidadão abrir este processo, ele entenderá o que aconteceu? Ele vislumbrará as etapas, as medidas, as precauções? </a:t>
            </a:r>
            <a:endParaRPr sz="3400">
              <a:solidFill>
                <a:srgbClr val="666666"/>
              </a:solidFill>
            </a:endParaRPr>
          </a:p>
          <a:p>
            <a:pPr marL="0" lvl="0" indent="0" algn="just" rtl="0">
              <a:lnSpc>
                <a:spcPct val="115000"/>
              </a:lnSpc>
              <a:spcBef>
                <a:spcPts val="0"/>
              </a:spcBef>
              <a:spcAft>
                <a:spcPts val="0"/>
              </a:spcAft>
              <a:buNone/>
            </a:pPr>
            <a:endParaRPr sz="3400">
              <a:solidFill>
                <a:srgbClr val="666666"/>
              </a:solidFill>
            </a:endParaRPr>
          </a:p>
          <a:p>
            <a:pPr marL="0" lvl="0" indent="0" algn="just" rtl="0">
              <a:lnSpc>
                <a:spcPct val="115000"/>
              </a:lnSpc>
              <a:spcBef>
                <a:spcPts val="0"/>
              </a:spcBef>
              <a:spcAft>
                <a:spcPts val="0"/>
              </a:spcAft>
              <a:buNone/>
            </a:pPr>
            <a:r>
              <a:rPr lang="en-US" sz="3400">
                <a:solidFill>
                  <a:srgbClr val="666666"/>
                </a:solidFill>
              </a:rPr>
              <a:t>Os órgãos de controle conseguirão, pela simples leitura e disposição dos documentos, compreender as ações dos agentes para verificar a conduta, conformidade e integridade da relação com a contratada e da execução contratual?</a:t>
            </a:r>
            <a:endParaRPr sz="3400">
              <a:solidFill>
                <a:srgbClr val="66666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1"/>
          <p:cNvSpPr txBox="1"/>
          <p:nvPr/>
        </p:nvSpPr>
        <p:spPr>
          <a:xfrm>
            <a:off x="895800" y="3290200"/>
            <a:ext cx="16496400" cy="2310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5200" i="1">
                <a:solidFill>
                  <a:schemeClr val="lt1"/>
                </a:solidFill>
              </a:rPr>
              <a:t>“Me explique como se eu fosse uma criança de 5 anos”</a:t>
            </a:r>
            <a:endParaRPr sz="5200" i="1">
              <a:solidFill>
                <a:schemeClr val="lt1"/>
              </a:solidFill>
            </a:endParaRPr>
          </a:p>
        </p:txBody>
      </p:sp>
      <p:sp>
        <p:nvSpPr>
          <p:cNvPr id="521" name="Google Shape;521;p41"/>
          <p:cNvSpPr txBox="1"/>
          <p:nvPr/>
        </p:nvSpPr>
        <p:spPr>
          <a:xfrm>
            <a:off x="1564500" y="8032425"/>
            <a:ext cx="15159000" cy="99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US" sz="3200" i="1">
                <a:solidFill>
                  <a:schemeClr val="lt1"/>
                </a:solidFill>
              </a:rPr>
              <a:t>Personagem Joe Miller (Denzel Washington) - Philadelphia, 1993</a:t>
            </a:r>
            <a:endParaRPr sz="32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2"/>
          <p:cNvSpPr txBox="1"/>
          <p:nvPr/>
        </p:nvSpPr>
        <p:spPr>
          <a:xfrm>
            <a:off x="854750" y="290850"/>
            <a:ext cx="9545400" cy="11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chemeClr val="lt1"/>
                </a:solidFill>
              </a:rPr>
              <a:t>Boas práticas na utilização do Sistema SEI!</a:t>
            </a:r>
            <a:endParaRPr sz="3800">
              <a:solidFill>
                <a:schemeClr val="lt1"/>
              </a:solidFill>
            </a:endParaRPr>
          </a:p>
        </p:txBody>
      </p:sp>
      <p:sp>
        <p:nvSpPr>
          <p:cNvPr id="527" name="Google Shape;527;p42"/>
          <p:cNvSpPr txBox="1"/>
          <p:nvPr/>
        </p:nvSpPr>
        <p:spPr>
          <a:xfrm>
            <a:off x="1090200" y="2088375"/>
            <a:ext cx="16107600" cy="7630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3200">
                <a:solidFill>
                  <a:srgbClr val="666666"/>
                </a:solidFill>
              </a:rPr>
              <a:t>Evite arquivos de PDF muito extensos, principalmente com centenas de páginas. Ao invés de reunir grandes compilados de documentos, divida em grupos ou seções e nomeie adequadamente na árvore do processo, facilitando a busca e localização de informações em momentos futuros.</a:t>
            </a:r>
            <a:endParaRPr sz="3200">
              <a:solidFill>
                <a:srgbClr val="666666"/>
              </a:solidFill>
            </a:endParaRPr>
          </a:p>
          <a:p>
            <a:pPr marL="0" lvl="0" indent="0" algn="just" rtl="0">
              <a:lnSpc>
                <a:spcPct val="150000"/>
              </a:lnSpc>
              <a:spcBef>
                <a:spcPts val="0"/>
              </a:spcBef>
              <a:spcAft>
                <a:spcPts val="0"/>
              </a:spcAft>
              <a:buNone/>
            </a:pPr>
            <a:endParaRPr sz="3200">
              <a:solidFill>
                <a:srgbClr val="666666"/>
              </a:solidFill>
            </a:endParaRPr>
          </a:p>
          <a:p>
            <a:pPr marL="0" lvl="0" indent="0" algn="just" rtl="0">
              <a:lnSpc>
                <a:spcPct val="150000"/>
              </a:lnSpc>
              <a:spcBef>
                <a:spcPts val="0"/>
              </a:spcBef>
              <a:spcAft>
                <a:spcPts val="0"/>
              </a:spcAft>
              <a:buNone/>
            </a:pPr>
            <a:r>
              <a:rPr lang="en-US" sz="3200">
                <a:solidFill>
                  <a:srgbClr val="666666"/>
                </a:solidFill>
              </a:rPr>
              <a:t>Atenção à correta utilização dos mecanismos de restrição de processos e documentos: processo de pagamento é </a:t>
            </a:r>
            <a:r>
              <a:rPr lang="en-US" sz="3200" b="1" u="sng">
                <a:solidFill>
                  <a:schemeClr val="dk1"/>
                </a:solidFill>
                <a:highlight>
                  <a:srgbClr val="FF9900"/>
                </a:highlight>
              </a:rPr>
              <a:t>SEMPRE</a:t>
            </a:r>
            <a:r>
              <a:rPr lang="en-US" sz="3200" b="1">
                <a:solidFill>
                  <a:schemeClr val="dk1"/>
                </a:solidFill>
              </a:rPr>
              <a:t> </a:t>
            </a:r>
            <a:r>
              <a:rPr lang="en-US" sz="3200">
                <a:solidFill>
                  <a:srgbClr val="666666"/>
                </a:solidFill>
              </a:rPr>
              <a:t>público. Para os  processos de contratação (dentro ou não de processos que documentem a etapa licitatória) </a:t>
            </a:r>
            <a:r>
              <a:rPr lang="en-US" sz="3200" b="1" u="sng">
                <a:solidFill>
                  <a:schemeClr val="dk1"/>
                </a:solidFill>
                <a:highlight>
                  <a:srgbClr val="FF9900"/>
                </a:highlight>
              </a:rPr>
              <a:t>após despacho autorizatório da contratação, o processo que contem o licitatório e o caminho para a contratação TAMBÉM deverá ser tornado público</a:t>
            </a:r>
            <a:r>
              <a:rPr lang="en-US" sz="3200" b="1">
                <a:solidFill>
                  <a:schemeClr val="dk1"/>
                </a:solidFill>
                <a:highlight>
                  <a:srgbClr val="FF9900"/>
                </a:highlight>
              </a:rPr>
              <a:t>.</a:t>
            </a:r>
            <a:endParaRPr sz="3200" b="1">
              <a:solidFill>
                <a:schemeClr val="dk1"/>
              </a:solidFill>
              <a:highlight>
                <a:srgbClr val="FF990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3"/>
          <p:cNvSpPr txBox="1"/>
          <p:nvPr/>
        </p:nvSpPr>
        <p:spPr>
          <a:xfrm>
            <a:off x="875025" y="1705225"/>
            <a:ext cx="16395000" cy="80754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US" sz="3500">
                <a:solidFill>
                  <a:srgbClr val="666666"/>
                </a:solidFill>
              </a:rPr>
              <a:t>É a norma que estabelece normas e procedimentos de gestão de documentos e processos eletrônicos no âmbito do Sistema Eletrônico de Informações – SEI</a:t>
            </a:r>
            <a:endParaRPr sz="3500">
              <a:solidFill>
                <a:srgbClr val="666666"/>
              </a:solidFill>
            </a:endParaRPr>
          </a:p>
          <a:p>
            <a:pPr marL="457200" lvl="0" indent="-450850" algn="just" rtl="0">
              <a:lnSpc>
                <a:spcPct val="115000"/>
              </a:lnSpc>
              <a:spcBef>
                <a:spcPts val="1000"/>
              </a:spcBef>
              <a:spcAft>
                <a:spcPts val="0"/>
              </a:spcAft>
              <a:buClr>
                <a:srgbClr val="666666"/>
              </a:buClr>
              <a:buSzPts val="3500"/>
              <a:buChar char="➔"/>
            </a:pPr>
            <a:r>
              <a:rPr lang="en-US" sz="3500">
                <a:solidFill>
                  <a:srgbClr val="666666"/>
                </a:solidFill>
              </a:rPr>
              <a:t>Art. 18: </a:t>
            </a:r>
            <a:endParaRPr sz="3500">
              <a:solidFill>
                <a:srgbClr val="666666"/>
              </a:solidFill>
            </a:endParaRPr>
          </a:p>
          <a:p>
            <a:pPr marL="914400" lvl="0" indent="0" algn="just" rtl="0">
              <a:lnSpc>
                <a:spcPct val="115000"/>
              </a:lnSpc>
              <a:spcBef>
                <a:spcPts val="1000"/>
              </a:spcBef>
              <a:spcAft>
                <a:spcPts val="0"/>
              </a:spcAft>
              <a:buNone/>
            </a:pPr>
            <a:r>
              <a:rPr lang="en-US" sz="3500">
                <a:solidFill>
                  <a:srgbClr val="666666"/>
                </a:solidFill>
              </a:rPr>
              <a:t>Deve-se utilizar a regra da publicidade das informações como preceito geral e o sigilo, como exceção, assim como prevê a Lei de Acesso à Informação (Lei Federal 12.527/2011) - Inciso III</a:t>
            </a:r>
            <a:endParaRPr sz="3500">
              <a:solidFill>
                <a:srgbClr val="666666"/>
              </a:solidFill>
            </a:endParaRPr>
          </a:p>
          <a:p>
            <a:pPr marL="914400" lvl="0" indent="0" algn="just" rtl="0">
              <a:lnSpc>
                <a:spcPct val="115000"/>
              </a:lnSpc>
              <a:spcBef>
                <a:spcPts val="1000"/>
              </a:spcBef>
              <a:spcAft>
                <a:spcPts val="0"/>
              </a:spcAft>
              <a:buNone/>
            </a:pPr>
            <a:r>
              <a:rPr lang="en-US" sz="3500">
                <a:solidFill>
                  <a:srgbClr val="666666"/>
                </a:solidFill>
              </a:rPr>
              <a:t>Deve se verificar a atribuição individual de nível de acesso a cada documento criado ou inserido, considerando a sensibilidade das informações nele contidas, sendo possível sua ampliação ou limitação, sempre que necessário - Inciso IV</a:t>
            </a:r>
            <a:endParaRPr sz="3500">
              <a:solidFill>
                <a:srgbClr val="666666"/>
              </a:solidFill>
            </a:endParaRPr>
          </a:p>
        </p:txBody>
      </p:sp>
      <p:sp>
        <p:nvSpPr>
          <p:cNvPr id="533" name="Google Shape;533;p43"/>
          <p:cNvSpPr txBox="1"/>
          <p:nvPr/>
        </p:nvSpPr>
        <p:spPr>
          <a:xfrm>
            <a:off x="854750" y="290850"/>
            <a:ext cx="9545400" cy="11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chemeClr val="lt1"/>
                </a:solidFill>
              </a:rPr>
              <a:t>Portaria Conjunta SMIT/SMG nº1/2018</a:t>
            </a:r>
            <a:endParaRPr sz="3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2" descr="Relógio ao lado de uma corda e notas adesivas amarelas penduradas para  incluir lembretes de metas datas importantes | Foto Premium"/>
          <p:cNvPicPr preferRelativeResize="0"/>
          <p:nvPr/>
        </p:nvPicPr>
        <p:blipFill>
          <a:blip r:embed="rId3">
            <a:alphaModFix/>
          </a:blip>
          <a:stretch>
            <a:fillRect/>
          </a:stretch>
        </p:blipFill>
        <p:spPr>
          <a:xfrm>
            <a:off x="0" y="0"/>
            <a:ext cx="18288000" cy="10287000"/>
          </a:xfrm>
          <a:prstGeom prst="rect">
            <a:avLst/>
          </a:prstGeom>
          <a:noFill/>
          <a:ln>
            <a:solidFill>
              <a:srgbClr val="002060"/>
            </a:solidFill>
          </a:ln>
        </p:spPr>
      </p:pic>
      <p:sp>
        <p:nvSpPr>
          <p:cNvPr id="69" name="Google Shape;69;p12"/>
          <p:cNvSpPr txBox="1"/>
          <p:nvPr/>
        </p:nvSpPr>
        <p:spPr>
          <a:xfrm rot="-1138672">
            <a:off x="2904970" y="2584812"/>
            <a:ext cx="3333918" cy="16885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b="1">
                <a:solidFill>
                  <a:schemeClr val="dk2"/>
                </a:solidFill>
              </a:rPr>
              <a:t>A oficina está sendo gravada</a:t>
            </a:r>
            <a:endParaRPr sz="3700" b="1">
              <a:solidFill>
                <a:schemeClr val="dk2"/>
              </a:solidFill>
            </a:endParaRPr>
          </a:p>
        </p:txBody>
      </p:sp>
      <p:sp>
        <p:nvSpPr>
          <p:cNvPr id="70" name="Google Shape;70;p12"/>
          <p:cNvSpPr txBox="1"/>
          <p:nvPr/>
        </p:nvSpPr>
        <p:spPr>
          <a:xfrm rot="170601">
            <a:off x="7539144" y="1793315"/>
            <a:ext cx="3604437" cy="34594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dk2"/>
                </a:solidFill>
              </a:rPr>
              <a:t>Registre sua presença por meio do link que será disponibilizado no chat.</a:t>
            </a:r>
            <a:endParaRPr sz="3000" b="1">
              <a:solidFill>
                <a:schemeClr val="dk2"/>
              </a:solidFill>
            </a:endParaRPr>
          </a:p>
        </p:txBody>
      </p:sp>
      <p:sp>
        <p:nvSpPr>
          <p:cNvPr id="71" name="Google Shape;71;p12"/>
          <p:cNvSpPr txBox="1"/>
          <p:nvPr/>
        </p:nvSpPr>
        <p:spPr>
          <a:xfrm rot="822465">
            <a:off x="12470994" y="2195516"/>
            <a:ext cx="3604260" cy="21653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dk2"/>
                </a:solidFill>
              </a:rPr>
              <a:t>Dúvidas e questões podem ser registradas no chat.</a:t>
            </a:r>
            <a:endParaRPr sz="3200" b="1">
              <a:solidFill>
                <a:schemeClr val="dk2"/>
              </a:solidFill>
            </a:endParaRPr>
          </a:p>
        </p:txBody>
      </p:sp>
    </p:spTree>
    <p:extLst>
      <p:ext uri="{BB962C8B-B14F-4D97-AF65-F5344CB8AC3E}">
        <p14:creationId xmlns:p14="http://schemas.microsoft.com/office/powerpoint/2010/main" val="333634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4"/>
          <p:cNvSpPr txBox="1"/>
          <p:nvPr/>
        </p:nvSpPr>
        <p:spPr>
          <a:xfrm>
            <a:off x="944100" y="814836"/>
            <a:ext cx="16399800" cy="87588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3300">
                <a:solidFill>
                  <a:schemeClr val="dk2"/>
                </a:solidFill>
              </a:rPr>
              <a:t>Art. 21, §4º - "</a:t>
            </a:r>
            <a:r>
              <a:rPr lang="en-US" sz="3300" i="1">
                <a:solidFill>
                  <a:schemeClr val="dk2"/>
                </a:solidFill>
              </a:rPr>
              <a:t>O documento externo, ao ser inserido no processo eletrônico, deve ser autenticado com senha pessoal, ou assinatura digital, ou referenciado por meio de seu Número SEI em um documento interno </a:t>
            </a:r>
            <a:r>
              <a:rPr lang="en-US" sz="3300" b="1" i="1" u="sng">
                <a:solidFill>
                  <a:schemeClr val="dk2"/>
                </a:solidFill>
              </a:rPr>
              <a:t>juntado subsequentemente</a:t>
            </a:r>
            <a:r>
              <a:rPr lang="en-US" sz="3300">
                <a:solidFill>
                  <a:schemeClr val="dk2"/>
                </a:solidFill>
              </a:rPr>
              <a:t>."</a:t>
            </a:r>
            <a:endParaRPr sz="3300">
              <a:solidFill>
                <a:schemeClr val="dk2"/>
              </a:solidFill>
            </a:endParaRPr>
          </a:p>
          <a:p>
            <a:pPr marL="0" lvl="0" indent="0" algn="just" rtl="0">
              <a:lnSpc>
                <a:spcPct val="150000"/>
              </a:lnSpc>
              <a:spcBef>
                <a:spcPts val="0"/>
              </a:spcBef>
              <a:spcAft>
                <a:spcPts val="0"/>
              </a:spcAft>
              <a:buNone/>
            </a:pPr>
            <a:endParaRPr sz="3300">
              <a:solidFill>
                <a:schemeClr val="dk2"/>
              </a:solidFill>
            </a:endParaRPr>
          </a:p>
          <a:p>
            <a:pPr marL="0" lvl="0" indent="0" algn="just" rtl="0">
              <a:lnSpc>
                <a:spcPct val="150000"/>
              </a:lnSpc>
              <a:spcBef>
                <a:spcPts val="0"/>
              </a:spcBef>
              <a:spcAft>
                <a:spcPts val="0"/>
              </a:spcAft>
              <a:buNone/>
            </a:pPr>
            <a:r>
              <a:rPr lang="en-US" sz="3300">
                <a:solidFill>
                  <a:schemeClr val="dk2"/>
                </a:solidFill>
              </a:rPr>
              <a:t>Ou seja: não devemos deixar documentos externos sem o respectivo link em um documento interno assinado, que contextualiza e dá finalidade a anexação realizada.</a:t>
            </a:r>
            <a:endParaRPr sz="3300">
              <a:solidFill>
                <a:schemeClr val="dk2"/>
              </a:solidFill>
            </a:endParaRPr>
          </a:p>
          <a:p>
            <a:pPr marL="0" lvl="0" indent="0" algn="just" rtl="0">
              <a:lnSpc>
                <a:spcPct val="150000"/>
              </a:lnSpc>
              <a:spcBef>
                <a:spcPts val="0"/>
              </a:spcBef>
              <a:spcAft>
                <a:spcPts val="0"/>
              </a:spcAft>
              <a:buNone/>
            </a:pPr>
            <a:endParaRPr sz="3300">
              <a:solidFill>
                <a:schemeClr val="dk2"/>
              </a:solidFill>
            </a:endParaRPr>
          </a:p>
          <a:p>
            <a:pPr marL="0" lvl="0" indent="0" algn="just" rtl="0">
              <a:lnSpc>
                <a:spcPct val="150000"/>
              </a:lnSpc>
              <a:spcBef>
                <a:spcPts val="0"/>
              </a:spcBef>
              <a:spcAft>
                <a:spcPts val="0"/>
              </a:spcAft>
              <a:buNone/>
            </a:pPr>
            <a:r>
              <a:rPr lang="en-US" sz="3300">
                <a:solidFill>
                  <a:schemeClr val="dk2"/>
                </a:solidFill>
              </a:rPr>
              <a:t>A não observação desta regra </a:t>
            </a:r>
            <a:r>
              <a:rPr lang="en-US" sz="3300" b="1">
                <a:solidFill>
                  <a:schemeClr val="dk1"/>
                </a:solidFill>
                <a:highlight>
                  <a:srgbClr val="FF9900"/>
                </a:highlight>
              </a:rPr>
              <a:t>prejudica a transparência do processo em geral</a:t>
            </a:r>
            <a:r>
              <a:rPr lang="en-US" sz="3300">
                <a:solidFill>
                  <a:schemeClr val="dk2"/>
                </a:solidFill>
              </a:rPr>
              <a:t>, para todos os interessados (contratada, servidores do Órgão e de outros locais, Órgãos de Controle Interno e Externos, cidadãos…).</a:t>
            </a:r>
            <a:endParaRPr sz="33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5"/>
          <p:cNvSpPr txBox="1"/>
          <p:nvPr/>
        </p:nvSpPr>
        <p:spPr>
          <a:xfrm>
            <a:off x="1412550" y="3116850"/>
            <a:ext cx="15462900" cy="405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300" b="1">
                <a:solidFill>
                  <a:schemeClr val="lt1"/>
                </a:solidFill>
              </a:rPr>
              <a:t>E COMO FICA A PROTEÇÃO AOS </a:t>
            </a:r>
            <a:endParaRPr sz="6300" b="1">
              <a:solidFill>
                <a:schemeClr val="lt1"/>
              </a:solidFill>
            </a:endParaRPr>
          </a:p>
          <a:p>
            <a:pPr marL="0" lvl="0" indent="0" algn="ctr" rtl="0">
              <a:spcBef>
                <a:spcPts val="0"/>
              </a:spcBef>
              <a:spcAft>
                <a:spcPts val="0"/>
              </a:spcAft>
              <a:buNone/>
            </a:pPr>
            <a:r>
              <a:rPr lang="en-US" sz="6300" b="1">
                <a:solidFill>
                  <a:schemeClr val="lt1"/>
                </a:solidFill>
              </a:rPr>
              <a:t>DADOS PESSOAIS?</a:t>
            </a:r>
            <a:endParaRPr sz="6300" b="1">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6"/>
          <p:cNvPicPr preferRelativeResize="0"/>
          <p:nvPr/>
        </p:nvPicPr>
        <p:blipFill>
          <a:blip r:embed="rId3">
            <a:alphaModFix/>
          </a:blip>
          <a:stretch>
            <a:fillRect/>
          </a:stretch>
        </p:blipFill>
        <p:spPr>
          <a:xfrm>
            <a:off x="1856225" y="1859094"/>
            <a:ext cx="14575550" cy="7420000"/>
          </a:xfrm>
          <a:prstGeom prst="rect">
            <a:avLst/>
          </a:prstGeom>
          <a:noFill/>
          <a:ln>
            <a:noFill/>
          </a:ln>
        </p:spPr>
      </p:pic>
      <p:sp>
        <p:nvSpPr>
          <p:cNvPr id="549" name="Google Shape;549;p46"/>
          <p:cNvSpPr txBox="1"/>
          <p:nvPr/>
        </p:nvSpPr>
        <p:spPr>
          <a:xfrm>
            <a:off x="1564500" y="452950"/>
            <a:ext cx="15159000" cy="99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300" b="1">
                <a:solidFill>
                  <a:srgbClr val="434343"/>
                </a:solidFill>
              </a:rPr>
              <a:t>PARA  NÃO ESQUECER MAIS!</a:t>
            </a:r>
            <a:endParaRPr sz="5300" b="1">
              <a:solidFill>
                <a:srgbClr val="434343"/>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43;p45">
            <a:extLst>
              <a:ext uri="{FF2B5EF4-FFF2-40B4-BE49-F238E27FC236}">
                <a16:creationId xmlns:a16="http://schemas.microsoft.com/office/drawing/2014/main" id="{CC931AEC-B242-1F45-5F23-569E8F3F7638}"/>
              </a:ext>
            </a:extLst>
          </p:cNvPr>
          <p:cNvSpPr txBox="1"/>
          <p:nvPr/>
        </p:nvSpPr>
        <p:spPr>
          <a:xfrm>
            <a:off x="1412550" y="3116850"/>
            <a:ext cx="15462900" cy="4053300"/>
          </a:xfrm>
          <a:prstGeom prst="rect">
            <a:avLst/>
          </a:prstGeom>
          <a:noFill/>
          <a:ln>
            <a:noFill/>
          </a:ln>
        </p:spPr>
        <p:txBody>
          <a:bodyPr spcFirstLastPara="1" wrap="square" lIns="91425" tIns="91425" rIns="91425" bIns="91425" anchor="ctr" anchorCtr="0">
            <a:noAutofit/>
          </a:bodyPr>
          <a:lstStyle/>
          <a:p>
            <a:pPr algn="ctr"/>
            <a:r>
              <a:rPr lang="en-US" sz="6300" b="1" dirty="0">
                <a:solidFill>
                  <a:schemeClr val="lt1"/>
                </a:solidFill>
              </a:rPr>
              <a:t>Sistema Contratos.gov.br</a:t>
            </a:r>
          </a:p>
        </p:txBody>
      </p:sp>
    </p:spTree>
    <p:extLst>
      <p:ext uri="{BB962C8B-B14F-4D97-AF65-F5344CB8AC3E}">
        <p14:creationId xmlns:p14="http://schemas.microsoft.com/office/powerpoint/2010/main" val="386447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7"/>
          <p:cNvSpPr txBox="1"/>
          <p:nvPr/>
        </p:nvSpPr>
        <p:spPr>
          <a:xfrm>
            <a:off x="854750" y="290850"/>
            <a:ext cx="9545400" cy="11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b="1">
                <a:solidFill>
                  <a:schemeClr val="lt1"/>
                </a:solidFill>
              </a:rPr>
              <a:t>Atenção à LGPD na instrução do SEI</a:t>
            </a:r>
            <a:endParaRPr sz="4000" b="1">
              <a:solidFill>
                <a:schemeClr val="lt1"/>
              </a:solidFill>
            </a:endParaRPr>
          </a:p>
        </p:txBody>
      </p:sp>
      <p:sp>
        <p:nvSpPr>
          <p:cNvPr id="555" name="Google Shape;555;p47"/>
          <p:cNvSpPr txBox="1"/>
          <p:nvPr/>
        </p:nvSpPr>
        <p:spPr>
          <a:xfrm>
            <a:off x="854750" y="2577550"/>
            <a:ext cx="13294500" cy="7150500"/>
          </a:xfrm>
          <a:prstGeom prst="rect">
            <a:avLst/>
          </a:prstGeom>
          <a:noFill/>
          <a:ln>
            <a:noFill/>
          </a:ln>
        </p:spPr>
        <p:txBody>
          <a:bodyPr spcFirstLastPara="1" wrap="square" lIns="91425" tIns="91425" rIns="91425" bIns="91425" anchor="t" anchorCtr="0">
            <a:noAutofit/>
          </a:bodyPr>
          <a:lstStyle/>
          <a:p>
            <a:pPr marL="457200" lvl="0" indent="-431800" algn="just" rtl="0">
              <a:lnSpc>
                <a:spcPct val="115000"/>
              </a:lnSpc>
              <a:spcBef>
                <a:spcPts val="0"/>
              </a:spcBef>
              <a:spcAft>
                <a:spcPts val="0"/>
              </a:spcAft>
              <a:buClr>
                <a:srgbClr val="666666"/>
              </a:buClr>
              <a:buSzPts val="3200"/>
              <a:buFont typeface="Calibri"/>
              <a:buChar char="●"/>
            </a:pPr>
            <a:r>
              <a:rPr lang="en-US" sz="3200">
                <a:solidFill>
                  <a:srgbClr val="666666"/>
                </a:solidFill>
                <a:latin typeface="Calibri"/>
                <a:ea typeface="Calibri"/>
                <a:cs typeface="Calibri"/>
                <a:sym typeface="Calibri"/>
              </a:rPr>
              <a:t>Ter um ou mais documentos pessoais não justifica o fechamento integral de um processo de pagamento;</a:t>
            </a:r>
            <a:endParaRPr sz="3200">
              <a:solidFill>
                <a:srgbClr val="666666"/>
              </a:solidFill>
              <a:latin typeface="Calibri"/>
              <a:ea typeface="Calibri"/>
              <a:cs typeface="Calibri"/>
              <a:sym typeface="Calibri"/>
            </a:endParaRPr>
          </a:p>
          <a:p>
            <a:pPr marL="457200" lvl="0" indent="-431800" algn="just" rtl="0">
              <a:lnSpc>
                <a:spcPct val="115000"/>
              </a:lnSpc>
              <a:spcBef>
                <a:spcPts val="1000"/>
              </a:spcBef>
              <a:spcAft>
                <a:spcPts val="0"/>
              </a:spcAft>
              <a:buClr>
                <a:srgbClr val="666666"/>
              </a:buClr>
              <a:buSzPts val="3200"/>
              <a:buFont typeface="Calibri"/>
              <a:buChar char="●"/>
            </a:pPr>
            <a:r>
              <a:rPr lang="en-US" sz="3200">
                <a:solidFill>
                  <a:srgbClr val="666666"/>
                </a:solidFill>
                <a:latin typeface="Calibri"/>
                <a:ea typeface="Calibri"/>
                <a:cs typeface="Calibri"/>
                <a:sym typeface="Calibri"/>
              </a:rPr>
              <a:t>A gestão do contrato em principal, mas todos os envolvidos devem estar atentos a dados pessoais existentes em documentos rotineiros da execução contratual. </a:t>
            </a:r>
            <a:endParaRPr sz="3200">
              <a:solidFill>
                <a:srgbClr val="666666"/>
              </a:solidFill>
              <a:latin typeface="Calibri"/>
              <a:ea typeface="Calibri"/>
              <a:cs typeface="Calibri"/>
              <a:sym typeface="Calibri"/>
            </a:endParaRPr>
          </a:p>
          <a:p>
            <a:pPr marL="1371600" lvl="2" indent="-431800" algn="just" rtl="0">
              <a:lnSpc>
                <a:spcPct val="115000"/>
              </a:lnSpc>
              <a:spcBef>
                <a:spcPts val="1000"/>
              </a:spcBef>
              <a:spcAft>
                <a:spcPts val="0"/>
              </a:spcAft>
              <a:buClr>
                <a:srgbClr val="666666"/>
              </a:buClr>
              <a:buSzPts val="3200"/>
              <a:buFont typeface="Calibri"/>
              <a:buChar char="■"/>
            </a:pPr>
            <a:r>
              <a:rPr lang="en-US" sz="3200">
                <a:solidFill>
                  <a:srgbClr val="666666"/>
                </a:solidFill>
                <a:latin typeface="Calibri"/>
                <a:ea typeface="Calibri"/>
                <a:cs typeface="Calibri"/>
                <a:sym typeface="Calibri"/>
              </a:rPr>
              <a:t>Holerites e correlatos tem uma camada adicional: expor os recebimentos e descontos de uma pessoa sem proteção configura crime por quebra de sigilo bancário, para além da infringência à LGPD</a:t>
            </a:r>
            <a:endParaRPr sz="3200">
              <a:solidFill>
                <a:srgbClr val="666666"/>
              </a:solidFill>
              <a:latin typeface="Calibri"/>
              <a:ea typeface="Calibri"/>
              <a:cs typeface="Calibri"/>
              <a:sym typeface="Calibri"/>
            </a:endParaRPr>
          </a:p>
          <a:p>
            <a:pPr marL="457200" lvl="0" indent="-431800" algn="just" rtl="0">
              <a:lnSpc>
                <a:spcPct val="115000"/>
              </a:lnSpc>
              <a:spcBef>
                <a:spcPts val="1000"/>
              </a:spcBef>
              <a:spcAft>
                <a:spcPts val="1000"/>
              </a:spcAft>
              <a:buClr>
                <a:srgbClr val="666666"/>
              </a:buClr>
              <a:buSzPts val="3200"/>
              <a:buFont typeface="Calibri"/>
              <a:buChar char="●"/>
            </a:pPr>
            <a:r>
              <a:rPr lang="en-US" sz="3200">
                <a:solidFill>
                  <a:srgbClr val="666666"/>
                </a:solidFill>
                <a:latin typeface="Calibri"/>
                <a:ea typeface="Calibri"/>
                <a:cs typeface="Calibri"/>
                <a:sym typeface="Calibri"/>
              </a:rPr>
              <a:t>A necessidade de juntar documentos de constituição da empresa não nos exime de proteger dados pessoais dos sócios que podem existir nos documentos, como endereços residenciais e telefones celulares pessoais.</a:t>
            </a:r>
            <a:endParaRPr sz="3200">
              <a:solidFill>
                <a:srgbClr val="666666"/>
              </a:solidFill>
              <a:latin typeface="Calibri"/>
              <a:ea typeface="Calibri"/>
              <a:cs typeface="Calibri"/>
              <a:sym typeface="Calibri"/>
            </a:endParaRPr>
          </a:p>
        </p:txBody>
      </p:sp>
      <p:grpSp>
        <p:nvGrpSpPr>
          <p:cNvPr id="556" name="Google Shape;556;p47"/>
          <p:cNvGrpSpPr/>
          <p:nvPr/>
        </p:nvGrpSpPr>
        <p:grpSpPr>
          <a:xfrm flipH="1">
            <a:off x="14683338" y="5423524"/>
            <a:ext cx="2900373" cy="4304533"/>
            <a:chOff x="7220382" y="4907242"/>
            <a:chExt cx="1843379" cy="2735816"/>
          </a:xfrm>
        </p:grpSpPr>
        <p:sp>
          <p:nvSpPr>
            <p:cNvPr id="557" name="Google Shape;557;p47"/>
            <p:cNvSpPr/>
            <p:nvPr/>
          </p:nvSpPr>
          <p:spPr>
            <a:xfrm>
              <a:off x="7398676" y="6932992"/>
              <a:ext cx="1350211" cy="702790"/>
            </a:xfrm>
            <a:custGeom>
              <a:avLst/>
              <a:gdLst/>
              <a:ahLst/>
              <a:cxnLst/>
              <a:rect l="l" t="t" r="r" b="b"/>
              <a:pathLst>
                <a:path w="32457" h="16894" extrusionOk="0">
                  <a:moveTo>
                    <a:pt x="7294" y="1"/>
                  </a:moveTo>
                  <a:lnTo>
                    <a:pt x="6392" y="1129"/>
                  </a:lnTo>
                  <a:lnTo>
                    <a:pt x="5113" y="2708"/>
                  </a:lnTo>
                  <a:lnTo>
                    <a:pt x="3810" y="4337"/>
                  </a:lnTo>
                  <a:cubicBezTo>
                    <a:pt x="2006" y="6567"/>
                    <a:pt x="878" y="9099"/>
                    <a:pt x="502" y="11730"/>
                  </a:cubicBezTo>
                  <a:cubicBezTo>
                    <a:pt x="477" y="11856"/>
                    <a:pt x="276" y="14136"/>
                    <a:pt x="1" y="16893"/>
                  </a:cubicBezTo>
                  <a:lnTo>
                    <a:pt x="32131" y="16893"/>
                  </a:lnTo>
                  <a:lnTo>
                    <a:pt x="32206" y="14688"/>
                  </a:lnTo>
                  <a:cubicBezTo>
                    <a:pt x="32457" y="11029"/>
                    <a:pt x="31254" y="7394"/>
                    <a:pt x="28798" y="4337"/>
                  </a:cubicBezTo>
                  <a:lnTo>
                    <a:pt x="27469" y="2708"/>
                  </a:lnTo>
                  <a:lnTo>
                    <a:pt x="26191" y="1129"/>
                  </a:lnTo>
                  <a:lnTo>
                    <a:pt x="25289" y="1"/>
                  </a:lnTo>
                  <a:lnTo>
                    <a:pt x="16291" y="527"/>
                  </a:lnTo>
                  <a:lnTo>
                    <a:pt x="7294"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58" name="Google Shape;558;p47"/>
            <p:cNvSpPr/>
            <p:nvPr/>
          </p:nvSpPr>
          <p:spPr>
            <a:xfrm>
              <a:off x="7573849" y="7106709"/>
              <a:ext cx="173098" cy="536349"/>
            </a:xfrm>
            <a:custGeom>
              <a:avLst/>
              <a:gdLst/>
              <a:ahLst/>
              <a:cxnLst/>
              <a:rect l="l" t="t" r="r" b="b"/>
              <a:pathLst>
                <a:path w="4161" h="12893" extrusionOk="0">
                  <a:moveTo>
                    <a:pt x="3976" y="1"/>
                  </a:moveTo>
                  <a:cubicBezTo>
                    <a:pt x="3930" y="1"/>
                    <a:pt x="3887" y="19"/>
                    <a:pt x="3860" y="61"/>
                  </a:cubicBezTo>
                  <a:cubicBezTo>
                    <a:pt x="2055" y="2291"/>
                    <a:pt x="902" y="4873"/>
                    <a:pt x="501" y="7529"/>
                  </a:cubicBezTo>
                  <a:cubicBezTo>
                    <a:pt x="501" y="7579"/>
                    <a:pt x="476" y="7830"/>
                    <a:pt x="426" y="8406"/>
                  </a:cubicBezTo>
                  <a:cubicBezTo>
                    <a:pt x="351" y="9334"/>
                    <a:pt x="201" y="10913"/>
                    <a:pt x="0" y="12717"/>
                  </a:cubicBezTo>
                  <a:cubicBezTo>
                    <a:pt x="0" y="12792"/>
                    <a:pt x="75" y="12868"/>
                    <a:pt x="151" y="12893"/>
                  </a:cubicBezTo>
                  <a:lnTo>
                    <a:pt x="176" y="12893"/>
                  </a:lnTo>
                  <a:cubicBezTo>
                    <a:pt x="251" y="12893"/>
                    <a:pt x="326" y="12817"/>
                    <a:pt x="326" y="12742"/>
                  </a:cubicBezTo>
                  <a:cubicBezTo>
                    <a:pt x="527" y="10938"/>
                    <a:pt x="652" y="9384"/>
                    <a:pt x="752" y="8431"/>
                  </a:cubicBezTo>
                  <a:cubicBezTo>
                    <a:pt x="802" y="7955"/>
                    <a:pt x="827" y="7629"/>
                    <a:pt x="827" y="7579"/>
                  </a:cubicBezTo>
                  <a:cubicBezTo>
                    <a:pt x="1203" y="4973"/>
                    <a:pt x="2331" y="2441"/>
                    <a:pt x="4111" y="261"/>
                  </a:cubicBezTo>
                  <a:cubicBezTo>
                    <a:pt x="4161" y="211"/>
                    <a:pt x="4136" y="86"/>
                    <a:pt x="4085" y="35"/>
                  </a:cubicBezTo>
                  <a:cubicBezTo>
                    <a:pt x="4052" y="13"/>
                    <a:pt x="4013" y="1"/>
                    <a:pt x="3976"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59" name="Google Shape;559;p47"/>
            <p:cNvSpPr/>
            <p:nvPr/>
          </p:nvSpPr>
          <p:spPr>
            <a:xfrm>
              <a:off x="7349672" y="4907242"/>
              <a:ext cx="1219920" cy="1313603"/>
            </a:xfrm>
            <a:custGeom>
              <a:avLst/>
              <a:gdLst/>
              <a:ahLst/>
              <a:cxnLst/>
              <a:rect l="l" t="t" r="r" b="b"/>
              <a:pathLst>
                <a:path w="29325" h="31577" extrusionOk="0">
                  <a:moveTo>
                    <a:pt x="8823" y="1"/>
                  </a:moveTo>
                  <a:cubicBezTo>
                    <a:pt x="6843" y="1"/>
                    <a:pt x="5239" y="1605"/>
                    <a:pt x="5239" y="3585"/>
                  </a:cubicBezTo>
                  <a:cubicBezTo>
                    <a:pt x="5239" y="4963"/>
                    <a:pt x="5991" y="6166"/>
                    <a:pt x="7144" y="6768"/>
                  </a:cubicBezTo>
                  <a:cubicBezTo>
                    <a:pt x="7093" y="6918"/>
                    <a:pt x="7043" y="7094"/>
                    <a:pt x="6968" y="7244"/>
                  </a:cubicBezTo>
                  <a:cubicBezTo>
                    <a:pt x="6266" y="9199"/>
                    <a:pt x="5114" y="10577"/>
                    <a:pt x="3384" y="12081"/>
                  </a:cubicBezTo>
                  <a:lnTo>
                    <a:pt x="3159" y="12282"/>
                  </a:lnTo>
                  <a:cubicBezTo>
                    <a:pt x="1" y="15014"/>
                    <a:pt x="251" y="19600"/>
                    <a:pt x="2682" y="21605"/>
                  </a:cubicBezTo>
                  <a:lnTo>
                    <a:pt x="3384" y="22181"/>
                  </a:lnTo>
                  <a:cubicBezTo>
                    <a:pt x="3484" y="22282"/>
                    <a:pt x="3585" y="22357"/>
                    <a:pt x="3710" y="22432"/>
                  </a:cubicBezTo>
                  <a:cubicBezTo>
                    <a:pt x="4136" y="22733"/>
                    <a:pt x="4337" y="23184"/>
                    <a:pt x="4286" y="23660"/>
                  </a:cubicBezTo>
                  <a:cubicBezTo>
                    <a:pt x="4186" y="24537"/>
                    <a:pt x="4236" y="25440"/>
                    <a:pt x="4537" y="26342"/>
                  </a:cubicBezTo>
                  <a:cubicBezTo>
                    <a:pt x="5530" y="29459"/>
                    <a:pt x="8885" y="31577"/>
                    <a:pt x="12660" y="31577"/>
                  </a:cubicBezTo>
                  <a:cubicBezTo>
                    <a:pt x="12983" y="31577"/>
                    <a:pt x="13308" y="31561"/>
                    <a:pt x="13635" y="31530"/>
                  </a:cubicBezTo>
                  <a:cubicBezTo>
                    <a:pt x="16517" y="31254"/>
                    <a:pt x="18973" y="29876"/>
                    <a:pt x="20427" y="27946"/>
                  </a:cubicBezTo>
                  <a:cubicBezTo>
                    <a:pt x="22181" y="25615"/>
                    <a:pt x="24312" y="23535"/>
                    <a:pt x="26517" y="21530"/>
                  </a:cubicBezTo>
                  <a:cubicBezTo>
                    <a:pt x="28322" y="19876"/>
                    <a:pt x="29324" y="17620"/>
                    <a:pt x="28973" y="15289"/>
                  </a:cubicBezTo>
                  <a:cubicBezTo>
                    <a:pt x="28748" y="13685"/>
                    <a:pt x="27946" y="12307"/>
                    <a:pt x="26768" y="11254"/>
                  </a:cubicBezTo>
                  <a:cubicBezTo>
                    <a:pt x="26492" y="10953"/>
                    <a:pt x="26241" y="10703"/>
                    <a:pt x="25991" y="10477"/>
                  </a:cubicBezTo>
                  <a:cubicBezTo>
                    <a:pt x="25164" y="9700"/>
                    <a:pt x="24036" y="8898"/>
                    <a:pt x="23986" y="7846"/>
                  </a:cubicBezTo>
                  <a:cubicBezTo>
                    <a:pt x="23825" y="4864"/>
                    <a:pt x="20053" y="2449"/>
                    <a:pt x="17616" y="2449"/>
                  </a:cubicBezTo>
                  <a:cubicBezTo>
                    <a:pt x="17021" y="2449"/>
                    <a:pt x="16505" y="2593"/>
                    <a:pt x="16141" y="2908"/>
                  </a:cubicBezTo>
                  <a:cubicBezTo>
                    <a:pt x="16140" y="2910"/>
                    <a:pt x="16137" y="2910"/>
                    <a:pt x="16133" y="2910"/>
                  </a:cubicBezTo>
                  <a:cubicBezTo>
                    <a:pt x="16027" y="2910"/>
                    <a:pt x="15074" y="2459"/>
                    <a:pt x="13668" y="2459"/>
                  </a:cubicBezTo>
                  <a:cubicBezTo>
                    <a:pt x="13244" y="2459"/>
                    <a:pt x="12778" y="2500"/>
                    <a:pt x="12281" y="2607"/>
                  </a:cubicBezTo>
                  <a:cubicBezTo>
                    <a:pt x="11855" y="1104"/>
                    <a:pt x="10477" y="1"/>
                    <a:pt x="8823"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0" name="Google Shape;560;p47"/>
            <p:cNvSpPr/>
            <p:nvPr/>
          </p:nvSpPr>
          <p:spPr>
            <a:xfrm>
              <a:off x="7814666" y="5494870"/>
              <a:ext cx="46966" cy="70304"/>
            </a:xfrm>
            <a:custGeom>
              <a:avLst/>
              <a:gdLst/>
              <a:ahLst/>
              <a:cxnLst/>
              <a:rect l="l" t="t" r="r" b="b"/>
              <a:pathLst>
                <a:path w="1129" h="1690" extrusionOk="0">
                  <a:moveTo>
                    <a:pt x="163" y="0"/>
                  </a:moveTo>
                  <a:cubicBezTo>
                    <a:pt x="123" y="0"/>
                    <a:pt x="85" y="13"/>
                    <a:pt x="51" y="35"/>
                  </a:cubicBezTo>
                  <a:cubicBezTo>
                    <a:pt x="1" y="86"/>
                    <a:pt x="1" y="211"/>
                    <a:pt x="51" y="261"/>
                  </a:cubicBezTo>
                  <a:lnTo>
                    <a:pt x="702" y="1013"/>
                  </a:lnTo>
                  <a:lnTo>
                    <a:pt x="126" y="1389"/>
                  </a:lnTo>
                  <a:cubicBezTo>
                    <a:pt x="51" y="1439"/>
                    <a:pt x="26" y="1539"/>
                    <a:pt x="76" y="1614"/>
                  </a:cubicBezTo>
                  <a:cubicBezTo>
                    <a:pt x="101" y="1664"/>
                    <a:pt x="151" y="1690"/>
                    <a:pt x="201" y="1690"/>
                  </a:cubicBezTo>
                  <a:cubicBezTo>
                    <a:pt x="226" y="1690"/>
                    <a:pt x="251" y="1690"/>
                    <a:pt x="301" y="1664"/>
                  </a:cubicBezTo>
                  <a:lnTo>
                    <a:pt x="1028" y="1188"/>
                  </a:lnTo>
                  <a:cubicBezTo>
                    <a:pt x="1078" y="1163"/>
                    <a:pt x="1103" y="1113"/>
                    <a:pt x="1103" y="1063"/>
                  </a:cubicBezTo>
                  <a:cubicBezTo>
                    <a:pt x="1129" y="1038"/>
                    <a:pt x="1103" y="988"/>
                    <a:pt x="1078" y="938"/>
                  </a:cubicBezTo>
                  <a:lnTo>
                    <a:pt x="301" y="60"/>
                  </a:lnTo>
                  <a:cubicBezTo>
                    <a:pt x="260" y="19"/>
                    <a:pt x="211" y="0"/>
                    <a:pt x="163" y="0"/>
                  </a:cubicBezTo>
                  <a:close/>
                </a:path>
              </a:pathLst>
            </a:custGeom>
            <a:solidFill>
              <a:srgbClr val="E06A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1" name="Google Shape;561;p47"/>
            <p:cNvSpPr/>
            <p:nvPr/>
          </p:nvSpPr>
          <p:spPr>
            <a:xfrm>
              <a:off x="7737541" y="5247148"/>
              <a:ext cx="628701" cy="1018659"/>
            </a:xfrm>
            <a:custGeom>
              <a:avLst/>
              <a:gdLst/>
              <a:ahLst/>
              <a:cxnLst/>
              <a:rect l="l" t="t" r="r" b="b"/>
              <a:pathLst>
                <a:path w="15113" h="24487" extrusionOk="0">
                  <a:moveTo>
                    <a:pt x="11228" y="0"/>
                  </a:moveTo>
                  <a:lnTo>
                    <a:pt x="10376" y="2005"/>
                  </a:lnTo>
                  <a:lnTo>
                    <a:pt x="7845" y="1705"/>
                  </a:lnTo>
                  <a:lnTo>
                    <a:pt x="7268" y="727"/>
                  </a:lnTo>
                  <a:cubicBezTo>
                    <a:pt x="7118" y="477"/>
                    <a:pt x="6892" y="376"/>
                    <a:pt x="6642" y="376"/>
                  </a:cubicBezTo>
                  <a:cubicBezTo>
                    <a:pt x="6441" y="2707"/>
                    <a:pt x="5338" y="4737"/>
                    <a:pt x="4236" y="4913"/>
                  </a:cubicBezTo>
                  <a:lnTo>
                    <a:pt x="2732" y="4587"/>
                  </a:lnTo>
                  <a:lnTo>
                    <a:pt x="2732" y="4562"/>
                  </a:lnTo>
                  <a:lnTo>
                    <a:pt x="2256" y="4562"/>
                  </a:lnTo>
                  <a:cubicBezTo>
                    <a:pt x="1003" y="4587"/>
                    <a:pt x="0" y="5639"/>
                    <a:pt x="25" y="6893"/>
                  </a:cubicBezTo>
                  <a:lnTo>
                    <a:pt x="25" y="6943"/>
                  </a:lnTo>
                  <a:cubicBezTo>
                    <a:pt x="50" y="8156"/>
                    <a:pt x="1077" y="9149"/>
                    <a:pt x="2310" y="9149"/>
                  </a:cubicBezTo>
                  <a:cubicBezTo>
                    <a:pt x="2325" y="9149"/>
                    <a:pt x="2341" y="9149"/>
                    <a:pt x="2356" y="9148"/>
                  </a:cubicBezTo>
                  <a:lnTo>
                    <a:pt x="3283" y="9123"/>
                  </a:lnTo>
                  <a:lnTo>
                    <a:pt x="2957" y="17244"/>
                  </a:lnTo>
                  <a:lnTo>
                    <a:pt x="201" y="17244"/>
                  </a:lnTo>
                  <a:lnTo>
                    <a:pt x="3008" y="24286"/>
                  </a:lnTo>
                  <a:lnTo>
                    <a:pt x="3083" y="24487"/>
                  </a:lnTo>
                  <a:lnTo>
                    <a:pt x="12206" y="24412"/>
                  </a:lnTo>
                  <a:lnTo>
                    <a:pt x="12256" y="24286"/>
                  </a:lnTo>
                  <a:lnTo>
                    <a:pt x="15038" y="17294"/>
                  </a:lnTo>
                  <a:cubicBezTo>
                    <a:pt x="15038" y="17269"/>
                    <a:pt x="15088" y="17244"/>
                    <a:pt x="15113" y="17244"/>
                  </a:cubicBezTo>
                  <a:lnTo>
                    <a:pt x="10927" y="17244"/>
                  </a:lnTo>
                  <a:cubicBezTo>
                    <a:pt x="10927" y="17143"/>
                    <a:pt x="10927" y="17043"/>
                    <a:pt x="10927" y="16943"/>
                  </a:cubicBezTo>
                  <a:lnTo>
                    <a:pt x="10952" y="14010"/>
                  </a:lnTo>
                  <a:cubicBezTo>
                    <a:pt x="13359" y="13409"/>
                    <a:pt x="15038" y="11153"/>
                    <a:pt x="14787" y="8597"/>
                  </a:cubicBezTo>
                  <a:lnTo>
                    <a:pt x="14211" y="2156"/>
                  </a:lnTo>
                  <a:lnTo>
                    <a:pt x="11353" y="2106"/>
                  </a:lnTo>
                  <a:lnTo>
                    <a:pt x="11228"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2" name="Google Shape;562;p47"/>
            <p:cNvSpPr/>
            <p:nvPr/>
          </p:nvSpPr>
          <p:spPr>
            <a:xfrm>
              <a:off x="7768782" y="5576446"/>
              <a:ext cx="101213" cy="98218"/>
            </a:xfrm>
            <a:custGeom>
              <a:avLst/>
              <a:gdLst/>
              <a:ahLst/>
              <a:cxnLst/>
              <a:rect l="l" t="t" r="r" b="b"/>
              <a:pathLst>
                <a:path w="2433" h="2361" extrusionOk="0">
                  <a:moveTo>
                    <a:pt x="1229" y="656"/>
                  </a:moveTo>
                  <a:cubicBezTo>
                    <a:pt x="1530" y="681"/>
                    <a:pt x="1755" y="932"/>
                    <a:pt x="1730" y="1207"/>
                  </a:cubicBezTo>
                  <a:cubicBezTo>
                    <a:pt x="1705" y="1508"/>
                    <a:pt x="1455" y="1708"/>
                    <a:pt x="1154" y="1708"/>
                  </a:cubicBezTo>
                  <a:cubicBezTo>
                    <a:pt x="1029" y="1683"/>
                    <a:pt x="903" y="1633"/>
                    <a:pt x="803" y="1508"/>
                  </a:cubicBezTo>
                  <a:cubicBezTo>
                    <a:pt x="703" y="1408"/>
                    <a:pt x="678" y="1282"/>
                    <a:pt x="678" y="1132"/>
                  </a:cubicBezTo>
                  <a:cubicBezTo>
                    <a:pt x="703" y="856"/>
                    <a:pt x="928" y="656"/>
                    <a:pt x="1204" y="656"/>
                  </a:cubicBezTo>
                  <a:close/>
                  <a:moveTo>
                    <a:pt x="1189" y="1"/>
                  </a:moveTo>
                  <a:cubicBezTo>
                    <a:pt x="598" y="1"/>
                    <a:pt x="74" y="462"/>
                    <a:pt x="26" y="1082"/>
                  </a:cubicBezTo>
                  <a:cubicBezTo>
                    <a:pt x="1" y="1408"/>
                    <a:pt x="101" y="1708"/>
                    <a:pt x="302" y="1934"/>
                  </a:cubicBezTo>
                  <a:cubicBezTo>
                    <a:pt x="527" y="2185"/>
                    <a:pt x="803" y="2310"/>
                    <a:pt x="1104" y="2335"/>
                  </a:cubicBezTo>
                  <a:cubicBezTo>
                    <a:pt x="1154" y="2360"/>
                    <a:pt x="1179" y="2360"/>
                    <a:pt x="1204" y="2360"/>
                  </a:cubicBezTo>
                  <a:cubicBezTo>
                    <a:pt x="1805" y="2360"/>
                    <a:pt x="2332" y="1884"/>
                    <a:pt x="2382" y="1257"/>
                  </a:cubicBezTo>
                  <a:cubicBezTo>
                    <a:pt x="2432" y="606"/>
                    <a:pt x="1931" y="54"/>
                    <a:pt x="1279" y="4"/>
                  </a:cubicBezTo>
                  <a:cubicBezTo>
                    <a:pt x="1249" y="2"/>
                    <a:pt x="1219" y="1"/>
                    <a:pt x="118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3" name="Google Shape;563;p47"/>
            <p:cNvSpPr/>
            <p:nvPr/>
          </p:nvSpPr>
          <p:spPr>
            <a:xfrm>
              <a:off x="8283820" y="5448363"/>
              <a:ext cx="36566" cy="36525"/>
            </a:xfrm>
            <a:custGeom>
              <a:avLst/>
              <a:gdLst/>
              <a:ahLst/>
              <a:cxnLst/>
              <a:rect l="l" t="t" r="r" b="b"/>
              <a:pathLst>
                <a:path w="879" h="878" extrusionOk="0">
                  <a:moveTo>
                    <a:pt x="452" y="0"/>
                  </a:moveTo>
                  <a:cubicBezTo>
                    <a:pt x="201" y="0"/>
                    <a:pt x="1" y="201"/>
                    <a:pt x="1" y="427"/>
                  </a:cubicBezTo>
                  <a:cubicBezTo>
                    <a:pt x="1" y="677"/>
                    <a:pt x="176" y="878"/>
                    <a:pt x="427" y="878"/>
                  </a:cubicBezTo>
                  <a:cubicBezTo>
                    <a:pt x="678" y="878"/>
                    <a:pt x="878" y="702"/>
                    <a:pt x="878" y="452"/>
                  </a:cubicBezTo>
                  <a:cubicBezTo>
                    <a:pt x="878" y="201"/>
                    <a:pt x="678" y="0"/>
                    <a:pt x="452"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4" name="Google Shape;564;p47"/>
            <p:cNvSpPr/>
            <p:nvPr/>
          </p:nvSpPr>
          <p:spPr>
            <a:xfrm>
              <a:off x="8089927" y="5448363"/>
              <a:ext cx="37565" cy="36525"/>
            </a:xfrm>
            <a:custGeom>
              <a:avLst/>
              <a:gdLst/>
              <a:ahLst/>
              <a:cxnLst/>
              <a:rect l="l" t="t" r="r" b="b"/>
              <a:pathLst>
                <a:path w="903" h="878" extrusionOk="0">
                  <a:moveTo>
                    <a:pt x="451" y="0"/>
                  </a:moveTo>
                  <a:cubicBezTo>
                    <a:pt x="226" y="0"/>
                    <a:pt x="0" y="201"/>
                    <a:pt x="0" y="427"/>
                  </a:cubicBezTo>
                  <a:cubicBezTo>
                    <a:pt x="0" y="677"/>
                    <a:pt x="201" y="878"/>
                    <a:pt x="426" y="878"/>
                  </a:cubicBezTo>
                  <a:cubicBezTo>
                    <a:pt x="677" y="878"/>
                    <a:pt x="877" y="702"/>
                    <a:pt x="877" y="452"/>
                  </a:cubicBezTo>
                  <a:cubicBezTo>
                    <a:pt x="903" y="201"/>
                    <a:pt x="702" y="0"/>
                    <a:pt x="451"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5" name="Google Shape;565;p47"/>
            <p:cNvSpPr/>
            <p:nvPr/>
          </p:nvSpPr>
          <p:spPr>
            <a:xfrm>
              <a:off x="8172293" y="5434801"/>
              <a:ext cx="66768" cy="138736"/>
            </a:xfrm>
            <a:custGeom>
              <a:avLst/>
              <a:gdLst/>
              <a:ahLst/>
              <a:cxnLst/>
              <a:rect l="l" t="t" r="r" b="b"/>
              <a:pathLst>
                <a:path w="1605" h="3335" extrusionOk="0">
                  <a:moveTo>
                    <a:pt x="451" y="1"/>
                  </a:moveTo>
                  <a:lnTo>
                    <a:pt x="0" y="3334"/>
                  </a:lnTo>
                  <a:lnTo>
                    <a:pt x="501" y="3334"/>
                  </a:lnTo>
                  <a:cubicBezTo>
                    <a:pt x="1103" y="3309"/>
                    <a:pt x="1604" y="2808"/>
                    <a:pt x="1579" y="2206"/>
                  </a:cubicBezTo>
                  <a:cubicBezTo>
                    <a:pt x="1579" y="1956"/>
                    <a:pt x="1379" y="1780"/>
                    <a:pt x="1128" y="1780"/>
                  </a:cubicBezTo>
                  <a:lnTo>
                    <a:pt x="802" y="1780"/>
                  </a:lnTo>
                  <a:cubicBezTo>
                    <a:pt x="627" y="1780"/>
                    <a:pt x="476" y="1655"/>
                    <a:pt x="476" y="1454"/>
                  </a:cubicBezTo>
                  <a:lnTo>
                    <a:pt x="451" y="1"/>
                  </a:lnTo>
                  <a:close/>
                </a:path>
              </a:pathLst>
            </a:custGeom>
            <a:solidFill>
              <a:srgbClr val="FFFFFF"/>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6" name="Google Shape;566;p47"/>
            <p:cNvSpPr/>
            <p:nvPr/>
          </p:nvSpPr>
          <p:spPr>
            <a:xfrm>
              <a:off x="8164972" y="5428562"/>
              <a:ext cx="80330" cy="152256"/>
            </a:xfrm>
            <a:custGeom>
              <a:avLst/>
              <a:gdLst/>
              <a:ahLst/>
              <a:cxnLst/>
              <a:rect l="l" t="t" r="r" b="b"/>
              <a:pathLst>
                <a:path w="1931" h="3660" extrusionOk="0">
                  <a:moveTo>
                    <a:pt x="627" y="0"/>
                  </a:moveTo>
                  <a:cubicBezTo>
                    <a:pt x="527" y="0"/>
                    <a:pt x="452" y="75"/>
                    <a:pt x="452" y="151"/>
                  </a:cubicBezTo>
                  <a:lnTo>
                    <a:pt x="477" y="1629"/>
                  </a:lnTo>
                  <a:cubicBezTo>
                    <a:pt x="502" y="1755"/>
                    <a:pt x="552" y="1880"/>
                    <a:pt x="627" y="1955"/>
                  </a:cubicBezTo>
                  <a:cubicBezTo>
                    <a:pt x="728" y="2055"/>
                    <a:pt x="853" y="2106"/>
                    <a:pt x="978" y="2106"/>
                  </a:cubicBezTo>
                  <a:lnTo>
                    <a:pt x="1304" y="2081"/>
                  </a:lnTo>
                  <a:cubicBezTo>
                    <a:pt x="1379" y="2081"/>
                    <a:pt x="1454" y="2106"/>
                    <a:pt x="1505" y="2181"/>
                  </a:cubicBezTo>
                  <a:cubicBezTo>
                    <a:pt x="1555" y="2231"/>
                    <a:pt x="1605" y="2281"/>
                    <a:pt x="1605" y="2356"/>
                  </a:cubicBezTo>
                  <a:cubicBezTo>
                    <a:pt x="1605" y="2607"/>
                    <a:pt x="1505" y="2857"/>
                    <a:pt x="1329" y="3033"/>
                  </a:cubicBezTo>
                  <a:cubicBezTo>
                    <a:pt x="1154" y="3208"/>
                    <a:pt x="928" y="3309"/>
                    <a:pt x="677" y="3309"/>
                  </a:cubicBezTo>
                  <a:lnTo>
                    <a:pt x="176" y="3334"/>
                  </a:lnTo>
                  <a:cubicBezTo>
                    <a:pt x="76" y="3334"/>
                    <a:pt x="1" y="3409"/>
                    <a:pt x="1" y="3509"/>
                  </a:cubicBezTo>
                  <a:cubicBezTo>
                    <a:pt x="26" y="3584"/>
                    <a:pt x="76" y="3659"/>
                    <a:pt x="176" y="3659"/>
                  </a:cubicBezTo>
                  <a:lnTo>
                    <a:pt x="677" y="3634"/>
                  </a:lnTo>
                  <a:cubicBezTo>
                    <a:pt x="1028" y="3634"/>
                    <a:pt x="1329" y="3509"/>
                    <a:pt x="1580" y="3258"/>
                  </a:cubicBezTo>
                  <a:cubicBezTo>
                    <a:pt x="1805" y="3008"/>
                    <a:pt x="1931" y="2707"/>
                    <a:pt x="1931" y="2356"/>
                  </a:cubicBezTo>
                  <a:cubicBezTo>
                    <a:pt x="1906" y="2206"/>
                    <a:pt x="1855" y="2055"/>
                    <a:pt x="1730" y="1930"/>
                  </a:cubicBezTo>
                  <a:cubicBezTo>
                    <a:pt x="1630" y="1830"/>
                    <a:pt x="1454" y="1755"/>
                    <a:pt x="1304" y="1755"/>
                  </a:cubicBezTo>
                  <a:lnTo>
                    <a:pt x="978" y="1780"/>
                  </a:lnTo>
                  <a:cubicBezTo>
                    <a:pt x="928" y="1780"/>
                    <a:pt x="903" y="1755"/>
                    <a:pt x="853" y="1730"/>
                  </a:cubicBezTo>
                  <a:cubicBezTo>
                    <a:pt x="828" y="1705"/>
                    <a:pt x="803" y="1654"/>
                    <a:pt x="803" y="1604"/>
                  </a:cubicBezTo>
                  <a:lnTo>
                    <a:pt x="778" y="151"/>
                  </a:lnTo>
                  <a:cubicBezTo>
                    <a:pt x="778" y="75"/>
                    <a:pt x="703" y="0"/>
                    <a:pt x="627"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7" name="Google Shape;567;p47"/>
            <p:cNvSpPr/>
            <p:nvPr/>
          </p:nvSpPr>
          <p:spPr>
            <a:xfrm>
              <a:off x="8161852" y="5728158"/>
              <a:ext cx="48006" cy="18179"/>
            </a:xfrm>
            <a:custGeom>
              <a:avLst/>
              <a:gdLst/>
              <a:ahLst/>
              <a:cxnLst/>
              <a:rect l="l" t="t" r="r" b="b"/>
              <a:pathLst>
                <a:path w="1154" h="437" extrusionOk="0">
                  <a:moveTo>
                    <a:pt x="717" y="1"/>
                  </a:moveTo>
                  <a:cubicBezTo>
                    <a:pt x="507" y="1"/>
                    <a:pt x="245" y="60"/>
                    <a:pt x="26" y="292"/>
                  </a:cubicBezTo>
                  <a:cubicBezTo>
                    <a:pt x="1" y="317"/>
                    <a:pt x="1" y="392"/>
                    <a:pt x="26" y="417"/>
                  </a:cubicBezTo>
                  <a:cubicBezTo>
                    <a:pt x="51" y="430"/>
                    <a:pt x="76" y="436"/>
                    <a:pt x="101" y="436"/>
                  </a:cubicBezTo>
                  <a:cubicBezTo>
                    <a:pt x="126" y="436"/>
                    <a:pt x="151" y="430"/>
                    <a:pt x="176" y="417"/>
                  </a:cubicBezTo>
                  <a:cubicBezTo>
                    <a:pt x="346" y="223"/>
                    <a:pt x="546" y="170"/>
                    <a:pt x="710" y="170"/>
                  </a:cubicBezTo>
                  <a:cubicBezTo>
                    <a:pt x="883" y="170"/>
                    <a:pt x="1015" y="229"/>
                    <a:pt x="1028" y="242"/>
                  </a:cubicBezTo>
                  <a:lnTo>
                    <a:pt x="1078" y="242"/>
                  </a:lnTo>
                  <a:cubicBezTo>
                    <a:pt x="1103" y="242"/>
                    <a:pt x="1128" y="217"/>
                    <a:pt x="1153" y="192"/>
                  </a:cubicBezTo>
                  <a:cubicBezTo>
                    <a:pt x="1153" y="142"/>
                    <a:pt x="1153" y="92"/>
                    <a:pt x="1103" y="67"/>
                  </a:cubicBezTo>
                  <a:cubicBezTo>
                    <a:pt x="1103" y="67"/>
                    <a:pt x="939" y="1"/>
                    <a:pt x="717"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8" name="Google Shape;568;p47"/>
            <p:cNvSpPr/>
            <p:nvPr/>
          </p:nvSpPr>
          <p:spPr>
            <a:xfrm>
              <a:off x="8031522" y="5345322"/>
              <a:ext cx="113693" cy="51251"/>
            </a:xfrm>
            <a:custGeom>
              <a:avLst/>
              <a:gdLst/>
              <a:ahLst/>
              <a:cxnLst/>
              <a:rect l="l" t="t" r="r" b="b"/>
              <a:pathLst>
                <a:path w="2733" h="1232" extrusionOk="0">
                  <a:moveTo>
                    <a:pt x="1641" y="0"/>
                  </a:moveTo>
                  <a:cubicBezTo>
                    <a:pt x="1505" y="0"/>
                    <a:pt x="1359" y="14"/>
                    <a:pt x="1204" y="46"/>
                  </a:cubicBezTo>
                  <a:cubicBezTo>
                    <a:pt x="627" y="172"/>
                    <a:pt x="251" y="498"/>
                    <a:pt x="126" y="748"/>
                  </a:cubicBezTo>
                  <a:cubicBezTo>
                    <a:pt x="1" y="1024"/>
                    <a:pt x="101" y="1199"/>
                    <a:pt x="276" y="1224"/>
                  </a:cubicBezTo>
                  <a:cubicBezTo>
                    <a:pt x="309" y="1229"/>
                    <a:pt x="342" y="1231"/>
                    <a:pt x="375" y="1231"/>
                  </a:cubicBezTo>
                  <a:cubicBezTo>
                    <a:pt x="525" y="1231"/>
                    <a:pt x="689" y="1190"/>
                    <a:pt x="853" y="1149"/>
                  </a:cubicBezTo>
                  <a:cubicBezTo>
                    <a:pt x="1053" y="1099"/>
                    <a:pt x="1254" y="1049"/>
                    <a:pt x="1429" y="999"/>
                  </a:cubicBezTo>
                  <a:cubicBezTo>
                    <a:pt x="1605" y="974"/>
                    <a:pt x="1805" y="924"/>
                    <a:pt x="2006" y="899"/>
                  </a:cubicBezTo>
                  <a:cubicBezTo>
                    <a:pt x="2206" y="873"/>
                    <a:pt x="2432" y="848"/>
                    <a:pt x="2582" y="748"/>
                  </a:cubicBezTo>
                  <a:cubicBezTo>
                    <a:pt x="2708" y="648"/>
                    <a:pt x="2733" y="447"/>
                    <a:pt x="2507" y="247"/>
                  </a:cubicBezTo>
                  <a:cubicBezTo>
                    <a:pt x="2340" y="117"/>
                    <a:pt x="2034" y="0"/>
                    <a:pt x="1641"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69" name="Google Shape;569;p47"/>
            <p:cNvSpPr/>
            <p:nvPr/>
          </p:nvSpPr>
          <p:spPr>
            <a:xfrm>
              <a:off x="8264019" y="5354640"/>
              <a:ext cx="90771" cy="38771"/>
            </a:xfrm>
            <a:custGeom>
              <a:avLst/>
              <a:gdLst/>
              <a:ahLst/>
              <a:cxnLst/>
              <a:rect l="l" t="t" r="r" b="b"/>
              <a:pathLst>
                <a:path w="2182" h="932" extrusionOk="0">
                  <a:moveTo>
                    <a:pt x="910" y="0"/>
                  </a:moveTo>
                  <a:cubicBezTo>
                    <a:pt x="581" y="0"/>
                    <a:pt x="315" y="104"/>
                    <a:pt x="176" y="223"/>
                  </a:cubicBezTo>
                  <a:cubicBezTo>
                    <a:pt x="1" y="399"/>
                    <a:pt x="26" y="549"/>
                    <a:pt x="151" y="624"/>
                  </a:cubicBezTo>
                  <a:cubicBezTo>
                    <a:pt x="251" y="700"/>
                    <a:pt x="427" y="700"/>
                    <a:pt x="577" y="725"/>
                  </a:cubicBezTo>
                  <a:cubicBezTo>
                    <a:pt x="753" y="750"/>
                    <a:pt x="903" y="750"/>
                    <a:pt x="1053" y="775"/>
                  </a:cubicBezTo>
                  <a:cubicBezTo>
                    <a:pt x="1179" y="800"/>
                    <a:pt x="1354" y="850"/>
                    <a:pt x="1505" y="875"/>
                  </a:cubicBezTo>
                  <a:cubicBezTo>
                    <a:pt x="1626" y="895"/>
                    <a:pt x="1764" y="932"/>
                    <a:pt x="1879" y="932"/>
                  </a:cubicBezTo>
                  <a:cubicBezTo>
                    <a:pt x="1906" y="932"/>
                    <a:pt x="1932" y="930"/>
                    <a:pt x="1956" y="925"/>
                  </a:cubicBezTo>
                  <a:cubicBezTo>
                    <a:pt x="2106" y="900"/>
                    <a:pt x="2181" y="750"/>
                    <a:pt x="2056" y="549"/>
                  </a:cubicBezTo>
                  <a:cubicBezTo>
                    <a:pt x="1956" y="349"/>
                    <a:pt x="1655" y="98"/>
                    <a:pt x="1179" y="23"/>
                  </a:cubicBezTo>
                  <a:cubicBezTo>
                    <a:pt x="1086" y="7"/>
                    <a:pt x="996" y="0"/>
                    <a:pt x="910"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0" name="Google Shape;570;p47"/>
            <p:cNvSpPr/>
            <p:nvPr/>
          </p:nvSpPr>
          <p:spPr>
            <a:xfrm>
              <a:off x="8081566" y="5594334"/>
              <a:ext cx="95971" cy="56326"/>
            </a:xfrm>
            <a:custGeom>
              <a:avLst/>
              <a:gdLst/>
              <a:ahLst/>
              <a:cxnLst/>
              <a:rect l="l" t="t" r="r" b="b"/>
              <a:pathLst>
                <a:path w="2307" h="1354" extrusionOk="0">
                  <a:moveTo>
                    <a:pt x="151" y="0"/>
                  </a:moveTo>
                  <a:cubicBezTo>
                    <a:pt x="76" y="0"/>
                    <a:pt x="1" y="75"/>
                    <a:pt x="1" y="176"/>
                  </a:cubicBezTo>
                  <a:lnTo>
                    <a:pt x="1" y="351"/>
                  </a:lnTo>
                  <a:cubicBezTo>
                    <a:pt x="1" y="827"/>
                    <a:pt x="377" y="1228"/>
                    <a:pt x="853" y="1253"/>
                  </a:cubicBezTo>
                  <a:lnTo>
                    <a:pt x="2131" y="1354"/>
                  </a:lnTo>
                  <a:cubicBezTo>
                    <a:pt x="2231" y="1354"/>
                    <a:pt x="2281" y="1278"/>
                    <a:pt x="2307" y="1203"/>
                  </a:cubicBezTo>
                  <a:cubicBezTo>
                    <a:pt x="2307" y="1103"/>
                    <a:pt x="2231" y="1028"/>
                    <a:pt x="2156" y="1028"/>
                  </a:cubicBezTo>
                  <a:lnTo>
                    <a:pt x="878" y="953"/>
                  </a:lnTo>
                  <a:cubicBezTo>
                    <a:pt x="552" y="928"/>
                    <a:pt x="327" y="652"/>
                    <a:pt x="327" y="351"/>
                  </a:cubicBezTo>
                  <a:lnTo>
                    <a:pt x="327" y="176"/>
                  </a:lnTo>
                  <a:cubicBezTo>
                    <a:pt x="327" y="75"/>
                    <a:pt x="251" y="0"/>
                    <a:pt x="151"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1" name="Google Shape;571;p47"/>
            <p:cNvSpPr/>
            <p:nvPr/>
          </p:nvSpPr>
          <p:spPr>
            <a:xfrm>
              <a:off x="8563241" y="6913024"/>
              <a:ext cx="41766" cy="36442"/>
            </a:xfrm>
            <a:custGeom>
              <a:avLst/>
              <a:gdLst/>
              <a:ahLst/>
              <a:cxnLst/>
              <a:rect l="l" t="t" r="r" b="b"/>
              <a:pathLst>
                <a:path w="1004" h="876" extrusionOk="0">
                  <a:moveTo>
                    <a:pt x="505" y="0"/>
                  </a:moveTo>
                  <a:cubicBezTo>
                    <a:pt x="438" y="0"/>
                    <a:pt x="369" y="18"/>
                    <a:pt x="302" y="55"/>
                  </a:cubicBezTo>
                  <a:cubicBezTo>
                    <a:pt x="101" y="155"/>
                    <a:pt x="1" y="406"/>
                    <a:pt x="101" y="631"/>
                  </a:cubicBezTo>
                  <a:cubicBezTo>
                    <a:pt x="190" y="791"/>
                    <a:pt x="341" y="875"/>
                    <a:pt x="502" y="875"/>
                  </a:cubicBezTo>
                  <a:cubicBezTo>
                    <a:pt x="569" y="875"/>
                    <a:pt x="637" y="861"/>
                    <a:pt x="703" y="832"/>
                  </a:cubicBezTo>
                  <a:cubicBezTo>
                    <a:pt x="903" y="732"/>
                    <a:pt x="1003" y="456"/>
                    <a:pt x="903" y="255"/>
                  </a:cubicBezTo>
                  <a:cubicBezTo>
                    <a:pt x="815" y="97"/>
                    <a:pt x="665" y="0"/>
                    <a:pt x="505" y="0"/>
                  </a:cubicBezTo>
                  <a:close/>
                </a:path>
              </a:pathLst>
            </a:custGeom>
            <a:solidFill>
              <a:srgbClr val="F2F1EC"/>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2" name="Google Shape;572;p47"/>
            <p:cNvSpPr/>
            <p:nvPr/>
          </p:nvSpPr>
          <p:spPr>
            <a:xfrm>
              <a:off x="7220382" y="5961321"/>
              <a:ext cx="1843379" cy="1166755"/>
            </a:xfrm>
            <a:custGeom>
              <a:avLst/>
              <a:gdLst/>
              <a:ahLst/>
              <a:cxnLst/>
              <a:rect l="l" t="t" r="r" b="b"/>
              <a:pathLst>
                <a:path w="44312" h="28047" extrusionOk="0">
                  <a:moveTo>
                    <a:pt x="12532" y="0"/>
                  </a:moveTo>
                  <a:cubicBezTo>
                    <a:pt x="9625" y="51"/>
                    <a:pt x="6267" y="1254"/>
                    <a:pt x="3760" y="3183"/>
                  </a:cubicBezTo>
                  <a:cubicBezTo>
                    <a:pt x="1279" y="5063"/>
                    <a:pt x="1" y="8171"/>
                    <a:pt x="377" y="11304"/>
                  </a:cubicBezTo>
                  <a:cubicBezTo>
                    <a:pt x="452" y="11905"/>
                    <a:pt x="602" y="12507"/>
                    <a:pt x="853" y="13183"/>
                  </a:cubicBezTo>
                  <a:lnTo>
                    <a:pt x="1003" y="13635"/>
                  </a:lnTo>
                  <a:cubicBezTo>
                    <a:pt x="1555" y="15188"/>
                    <a:pt x="2156" y="16717"/>
                    <a:pt x="2833" y="18196"/>
                  </a:cubicBezTo>
                  <a:cubicBezTo>
                    <a:pt x="3159" y="18923"/>
                    <a:pt x="3259" y="19123"/>
                    <a:pt x="3284" y="19173"/>
                  </a:cubicBezTo>
                  <a:cubicBezTo>
                    <a:pt x="3485" y="19675"/>
                    <a:pt x="3710" y="20151"/>
                    <a:pt x="3886" y="20502"/>
                  </a:cubicBezTo>
                  <a:cubicBezTo>
                    <a:pt x="4161" y="21003"/>
                    <a:pt x="4562" y="21705"/>
                    <a:pt x="5064" y="22557"/>
                  </a:cubicBezTo>
                  <a:cubicBezTo>
                    <a:pt x="6141" y="24386"/>
                    <a:pt x="8021" y="25489"/>
                    <a:pt x="10051" y="25640"/>
                  </a:cubicBezTo>
                  <a:cubicBezTo>
                    <a:pt x="10051" y="25640"/>
                    <a:pt x="10076" y="25665"/>
                    <a:pt x="10076" y="25665"/>
                  </a:cubicBezTo>
                  <a:lnTo>
                    <a:pt x="13811" y="27043"/>
                  </a:lnTo>
                  <a:cubicBezTo>
                    <a:pt x="15765" y="27720"/>
                    <a:pt x="17821" y="28046"/>
                    <a:pt x="19901" y="28046"/>
                  </a:cubicBezTo>
                  <a:lnTo>
                    <a:pt x="20051" y="28046"/>
                  </a:lnTo>
                  <a:cubicBezTo>
                    <a:pt x="20123" y="28046"/>
                    <a:pt x="20195" y="28047"/>
                    <a:pt x="20267" y="28047"/>
                  </a:cubicBezTo>
                  <a:cubicBezTo>
                    <a:pt x="22347" y="28047"/>
                    <a:pt x="24379" y="27696"/>
                    <a:pt x="26317" y="27018"/>
                  </a:cubicBezTo>
                  <a:lnTo>
                    <a:pt x="30953" y="25214"/>
                  </a:lnTo>
                  <a:cubicBezTo>
                    <a:pt x="31029" y="25188"/>
                    <a:pt x="31054" y="25138"/>
                    <a:pt x="31054" y="25063"/>
                  </a:cubicBezTo>
                  <a:cubicBezTo>
                    <a:pt x="31179" y="24913"/>
                    <a:pt x="31304" y="24712"/>
                    <a:pt x="31455" y="24537"/>
                  </a:cubicBezTo>
                  <a:cubicBezTo>
                    <a:pt x="31480" y="24662"/>
                    <a:pt x="31580" y="24787"/>
                    <a:pt x="31680" y="24888"/>
                  </a:cubicBezTo>
                  <a:cubicBezTo>
                    <a:pt x="31806" y="24988"/>
                    <a:pt x="31981" y="25063"/>
                    <a:pt x="32156" y="25063"/>
                  </a:cubicBezTo>
                  <a:cubicBezTo>
                    <a:pt x="32207" y="25063"/>
                    <a:pt x="32232" y="25038"/>
                    <a:pt x="32282" y="25038"/>
                  </a:cubicBezTo>
                  <a:lnTo>
                    <a:pt x="38698" y="23910"/>
                  </a:lnTo>
                  <a:cubicBezTo>
                    <a:pt x="41054" y="23434"/>
                    <a:pt x="42883" y="21805"/>
                    <a:pt x="43610" y="19524"/>
                  </a:cubicBezTo>
                  <a:cubicBezTo>
                    <a:pt x="44312" y="17244"/>
                    <a:pt x="43760" y="14838"/>
                    <a:pt x="42106" y="13133"/>
                  </a:cubicBezTo>
                  <a:lnTo>
                    <a:pt x="41480" y="12482"/>
                  </a:lnTo>
                  <a:cubicBezTo>
                    <a:pt x="41480" y="12457"/>
                    <a:pt x="41455" y="12457"/>
                    <a:pt x="41430" y="12457"/>
                  </a:cubicBezTo>
                  <a:cubicBezTo>
                    <a:pt x="41430" y="12432"/>
                    <a:pt x="41430" y="12406"/>
                    <a:pt x="41405" y="12381"/>
                  </a:cubicBezTo>
                  <a:lnTo>
                    <a:pt x="33986" y="3735"/>
                  </a:lnTo>
                  <a:lnTo>
                    <a:pt x="33911" y="3634"/>
                  </a:lnTo>
                  <a:cubicBezTo>
                    <a:pt x="31831" y="1254"/>
                    <a:pt x="30778" y="76"/>
                    <a:pt x="27595" y="0"/>
                  </a:cubicBezTo>
                  <a:lnTo>
                    <a:pt x="27545" y="0"/>
                  </a:lnTo>
                  <a:cubicBezTo>
                    <a:pt x="27470" y="0"/>
                    <a:pt x="27420" y="51"/>
                    <a:pt x="27395" y="101"/>
                  </a:cubicBezTo>
                  <a:lnTo>
                    <a:pt x="23309" y="10376"/>
                  </a:lnTo>
                  <a:lnTo>
                    <a:pt x="19700" y="7043"/>
                  </a:lnTo>
                  <a:cubicBezTo>
                    <a:pt x="19584" y="6927"/>
                    <a:pt x="19435" y="6871"/>
                    <a:pt x="19283" y="6871"/>
                  </a:cubicBezTo>
                  <a:cubicBezTo>
                    <a:pt x="19140" y="6871"/>
                    <a:pt x="18995" y="6921"/>
                    <a:pt x="18873" y="7018"/>
                  </a:cubicBezTo>
                  <a:lnTo>
                    <a:pt x="16367" y="9223"/>
                  </a:lnTo>
                  <a:lnTo>
                    <a:pt x="12708" y="51"/>
                  </a:lnTo>
                  <a:cubicBezTo>
                    <a:pt x="12708" y="25"/>
                    <a:pt x="12683" y="0"/>
                    <a:pt x="12633" y="0"/>
                  </a:cubicBezTo>
                  <a:lnTo>
                    <a:pt x="12557" y="0"/>
                  </a:lnTo>
                  <a:lnTo>
                    <a:pt x="12557" y="76"/>
                  </a:lnTo>
                  <a:lnTo>
                    <a:pt x="12532" y="0"/>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3" name="Google Shape;573;p47"/>
            <p:cNvSpPr/>
            <p:nvPr/>
          </p:nvSpPr>
          <p:spPr>
            <a:xfrm>
              <a:off x="8526759" y="6533308"/>
              <a:ext cx="263827" cy="163072"/>
            </a:xfrm>
            <a:custGeom>
              <a:avLst/>
              <a:gdLst/>
              <a:ahLst/>
              <a:cxnLst/>
              <a:rect l="l" t="t" r="r" b="b"/>
              <a:pathLst>
                <a:path w="6342" h="3920" extrusionOk="0">
                  <a:moveTo>
                    <a:pt x="6266" y="0"/>
                  </a:moveTo>
                  <a:cubicBezTo>
                    <a:pt x="6256" y="0"/>
                    <a:pt x="6248" y="3"/>
                    <a:pt x="6241" y="10"/>
                  </a:cubicBezTo>
                  <a:lnTo>
                    <a:pt x="903" y="1438"/>
                  </a:lnTo>
                  <a:cubicBezTo>
                    <a:pt x="377" y="1589"/>
                    <a:pt x="1" y="2065"/>
                    <a:pt x="1" y="2616"/>
                  </a:cubicBezTo>
                  <a:lnTo>
                    <a:pt x="1" y="3844"/>
                  </a:lnTo>
                  <a:cubicBezTo>
                    <a:pt x="1" y="3870"/>
                    <a:pt x="51" y="3920"/>
                    <a:pt x="101" y="3920"/>
                  </a:cubicBezTo>
                  <a:cubicBezTo>
                    <a:pt x="126" y="3920"/>
                    <a:pt x="176" y="3870"/>
                    <a:pt x="176" y="3844"/>
                  </a:cubicBezTo>
                  <a:lnTo>
                    <a:pt x="176" y="2616"/>
                  </a:lnTo>
                  <a:cubicBezTo>
                    <a:pt x="176" y="2140"/>
                    <a:pt x="502" y="1714"/>
                    <a:pt x="953" y="1589"/>
                  </a:cubicBezTo>
                  <a:lnTo>
                    <a:pt x="6266" y="160"/>
                  </a:lnTo>
                  <a:cubicBezTo>
                    <a:pt x="6316" y="160"/>
                    <a:pt x="6341" y="110"/>
                    <a:pt x="6341" y="60"/>
                  </a:cubicBezTo>
                  <a:cubicBezTo>
                    <a:pt x="6323" y="23"/>
                    <a:pt x="6291" y="0"/>
                    <a:pt x="6266"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4" name="Google Shape;574;p47"/>
            <p:cNvSpPr/>
            <p:nvPr/>
          </p:nvSpPr>
          <p:spPr>
            <a:xfrm>
              <a:off x="8515277" y="6442580"/>
              <a:ext cx="90771" cy="147472"/>
            </a:xfrm>
            <a:custGeom>
              <a:avLst/>
              <a:gdLst/>
              <a:ahLst/>
              <a:cxnLst/>
              <a:rect l="l" t="t" r="r" b="b"/>
              <a:pathLst>
                <a:path w="2182" h="3545" extrusionOk="0">
                  <a:moveTo>
                    <a:pt x="94" y="0"/>
                  </a:moveTo>
                  <a:cubicBezTo>
                    <a:pt x="80" y="0"/>
                    <a:pt x="66" y="3"/>
                    <a:pt x="51" y="10"/>
                  </a:cubicBezTo>
                  <a:cubicBezTo>
                    <a:pt x="26" y="35"/>
                    <a:pt x="1" y="86"/>
                    <a:pt x="26" y="136"/>
                  </a:cubicBezTo>
                  <a:lnTo>
                    <a:pt x="2031" y="3494"/>
                  </a:lnTo>
                  <a:cubicBezTo>
                    <a:pt x="2031" y="3519"/>
                    <a:pt x="2056" y="3544"/>
                    <a:pt x="2081" y="3544"/>
                  </a:cubicBezTo>
                  <a:lnTo>
                    <a:pt x="2131" y="3544"/>
                  </a:lnTo>
                  <a:cubicBezTo>
                    <a:pt x="2181" y="3519"/>
                    <a:pt x="2181" y="3469"/>
                    <a:pt x="2156" y="3419"/>
                  </a:cubicBezTo>
                  <a:lnTo>
                    <a:pt x="176" y="35"/>
                  </a:lnTo>
                  <a:cubicBezTo>
                    <a:pt x="159" y="18"/>
                    <a:pt x="128" y="0"/>
                    <a:pt x="94"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5" name="Google Shape;575;p47"/>
            <p:cNvSpPr/>
            <p:nvPr/>
          </p:nvSpPr>
          <p:spPr>
            <a:xfrm>
              <a:off x="8060724" y="5990398"/>
              <a:ext cx="608691" cy="486013"/>
            </a:xfrm>
            <a:custGeom>
              <a:avLst/>
              <a:gdLst/>
              <a:ahLst/>
              <a:cxnLst/>
              <a:rect l="l" t="t" r="r" b="b"/>
              <a:pathLst>
                <a:path w="14632" h="11683" extrusionOk="0">
                  <a:moveTo>
                    <a:pt x="14414" y="0"/>
                  </a:moveTo>
                  <a:cubicBezTo>
                    <a:pt x="14405" y="0"/>
                    <a:pt x="14396" y="1"/>
                    <a:pt x="14387" y="3"/>
                  </a:cubicBezTo>
                  <a:lnTo>
                    <a:pt x="8497" y="329"/>
                  </a:lnTo>
                  <a:cubicBezTo>
                    <a:pt x="8397" y="319"/>
                    <a:pt x="8297" y="314"/>
                    <a:pt x="8199" y="314"/>
                  </a:cubicBezTo>
                  <a:cubicBezTo>
                    <a:pt x="7806" y="314"/>
                    <a:pt x="7429" y="394"/>
                    <a:pt x="7068" y="555"/>
                  </a:cubicBezTo>
                  <a:lnTo>
                    <a:pt x="4011" y="2058"/>
                  </a:lnTo>
                  <a:cubicBezTo>
                    <a:pt x="3083" y="2509"/>
                    <a:pt x="2281" y="3236"/>
                    <a:pt x="1730" y="4139"/>
                  </a:cubicBezTo>
                  <a:lnTo>
                    <a:pt x="1" y="6946"/>
                  </a:lnTo>
                  <a:lnTo>
                    <a:pt x="4888" y="11682"/>
                  </a:lnTo>
                  <a:lnTo>
                    <a:pt x="5915" y="8775"/>
                  </a:lnTo>
                  <a:lnTo>
                    <a:pt x="7369" y="8149"/>
                  </a:lnTo>
                  <a:cubicBezTo>
                    <a:pt x="7820" y="7948"/>
                    <a:pt x="8221" y="7647"/>
                    <a:pt x="8547" y="7271"/>
                  </a:cubicBezTo>
                  <a:lnTo>
                    <a:pt x="10427" y="4941"/>
                  </a:lnTo>
                  <a:lnTo>
                    <a:pt x="10026" y="6093"/>
                  </a:lnTo>
                  <a:cubicBezTo>
                    <a:pt x="9850" y="6645"/>
                    <a:pt x="10101" y="7221"/>
                    <a:pt x="10602" y="7472"/>
                  </a:cubicBezTo>
                  <a:cubicBezTo>
                    <a:pt x="10661" y="7498"/>
                    <a:pt x="10722" y="7511"/>
                    <a:pt x="10782" y="7511"/>
                  </a:cubicBezTo>
                  <a:cubicBezTo>
                    <a:pt x="10947" y="7511"/>
                    <a:pt x="11098" y="7413"/>
                    <a:pt x="11153" y="7246"/>
                  </a:cubicBezTo>
                  <a:lnTo>
                    <a:pt x="12532" y="3763"/>
                  </a:lnTo>
                  <a:cubicBezTo>
                    <a:pt x="12657" y="3412"/>
                    <a:pt x="12582" y="3011"/>
                    <a:pt x="12331" y="2710"/>
                  </a:cubicBezTo>
                  <a:lnTo>
                    <a:pt x="12131" y="2509"/>
                  </a:lnTo>
                  <a:lnTo>
                    <a:pt x="11905" y="1883"/>
                  </a:lnTo>
                  <a:cubicBezTo>
                    <a:pt x="11780" y="1532"/>
                    <a:pt x="11454" y="1281"/>
                    <a:pt x="11078" y="1256"/>
                  </a:cubicBezTo>
                  <a:lnTo>
                    <a:pt x="10953" y="1231"/>
                  </a:lnTo>
                  <a:lnTo>
                    <a:pt x="13710" y="905"/>
                  </a:lnTo>
                  <a:cubicBezTo>
                    <a:pt x="14086" y="855"/>
                    <a:pt x="14412" y="630"/>
                    <a:pt x="14562" y="279"/>
                  </a:cubicBezTo>
                  <a:cubicBezTo>
                    <a:pt x="14562" y="279"/>
                    <a:pt x="14562" y="254"/>
                    <a:pt x="14562" y="254"/>
                  </a:cubicBezTo>
                  <a:cubicBezTo>
                    <a:pt x="14632" y="138"/>
                    <a:pt x="14529" y="0"/>
                    <a:pt x="14414" y="0"/>
                  </a:cubicBezTo>
                  <a:close/>
                </a:path>
              </a:pathLst>
            </a:custGeom>
            <a:solidFill>
              <a:srgbClr val="FFFFFF"/>
            </a:solidFill>
            <a:ln w="1947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6" name="Google Shape;576;p47"/>
            <p:cNvSpPr/>
            <p:nvPr/>
          </p:nvSpPr>
          <p:spPr>
            <a:xfrm>
              <a:off x="8430831" y="6044727"/>
              <a:ext cx="84490" cy="4202"/>
            </a:xfrm>
            <a:custGeom>
              <a:avLst/>
              <a:gdLst/>
              <a:ahLst/>
              <a:cxnLst/>
              <a:rect l="l" t="t" r="r" b="b"/>
              <a:pathLst>
                <a:path w="2031" h="101" extrusionOk="0">
                  <a:moveTo>
                    <a:pt x="1" y="101"/>
                  </a:moveTo>
                  <a:lnTo>
                    <a:pt x="2031" y="0"/>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7" name="Google Shape;577;p47"/>
            <p:cNvSpPr/>
            <p:nvPr/>
          </p:nvSpPr>
          <p:spPr>
            <a:xfrm>
              <a:off x="8426671" y="6040567"/>
              <a:ext cx="92851" cy="12522"/>
            </a:xfrm>
            <a:custGeom>
              <a:avLst/>
              <a:gdLst/>
              <a:ahLst/>
              <a:cxnLst/>
              <a:rect l="l" t="t" r="r" b="b"/>
              <a:pathLst>
                <a:path w="2232" h="301" extrusionOk="0">
                  <a:moveTo>
                    <a:pt x="2131" y="0"/>
                  </a:moveTo>
                  <a:lnTo>
                    <a:pt x="101" y="100"/>
                  </a:lnTo>
                  <a:cubicBezTo>
                    <a:pt x="51" y="100"/>
                    <a:pt x="1" y="151"/>
                    <a:pt x="26" y="201"/>
                  </a:cubicBezTo>
                  <a:cubicBezTo>
                    <a:pt x="26" y="251"/>
                    <a:pt x="51" y="301"/>
                    <a:pt x="126" y="301"/>
                  </a:cubicBezTo>
                  <a:lnTo>
                    <a:pt x="2131" y="201"/>
                  </a:lnTo>
                  <a:lnTo>
                    <a:pt x="2181" y="201"/>
                  </a:lnTo>
                  <a:cubicBezTo>
                    <a:pt x="2206" y="176"/>
                    <a:pt x="2231" y="151"/>
                    <a:pt x="2231" y="100"/>
                  </a:cubicBezTo>
                  <a:cubicBezTo>
                    <a:pt x="2231" y="50"/>
                    <a:pt x="2181" y="0"/>
                    <a:pt x="2131"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8" name="Google Shape;578;p47"/>
            <p:cNvSpPr/>
            <p:nvPr/>
          </p:nvSpPr>
          <p:spPr>
            <a:xfrm>
              <a:off x="8460034" y="6094771"/>
              <a:ext cx="102211" cy="11523"/>
            </a:xfrm>
            <a:custGeom>
              <a:avLst/>
              <a:gdLst/>
              <a:ahLst/>
              <a:cxnLst/>
              <a:rect l="l" t="t" r="r" b="b"/>
              <a:pathLst>
                <a:path w="2457" h="277" extrusionOk="0">
                  <a:moveTo>
                    <a:pt x="1" y="276"/>
                  </a:moveTo>
                  <a:lnTo>
                    <a:pt x="2457" y="0"/>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79" name="Google Shape;579;p47"/>
            <p:cNvSpPr/>
            <p:nvPr/>
          </p:nvSpPr>
          <p:spPr>
            <a:xfrm>
              <a:off x="8455874" y="6091359"/>
              <a:ext cx="110531" cy="19094"/>
            </a:xfrm>
            <a:custGeom>
              <a:avLst/>
              <a:gdLst/>
              <a:ahLst/>
              <a:cxnLst/>
              <a:rect l="l" t="t" r="r" b="b"/>
              <a:pathLst>
                <a:path w="2657" h="459" extrusionOk="0">
                  <a:moveTo>
                    <a:pt x="2568" y="1"/>
                  </a:moveTo>
                  <a:cubicBezTo>
                    <a:pt x="2558" y="1"/>
                    <a:pt x="2545" y="3"/>
                    <a:pt x="2532" y="7"/>
                  </a:cubicBezTo>
                  <a:lnTo>
                    <a:pt x="101" y="258"/>
                  </a:lnTo>
                  <a:cubicBezTo>
                    <a:pt x="25" y="258"/>
                    <a:pt x="0" y="308"/>
                    <a:pt x="0" y="358"/>
                  </a:cubicBezTo>
                  <a:cubicBezTo>
                    <a:pt x="0" y="408"/>
                    <a:pt x="50" y="458"/>
                    <a:pt x="101" y="458"/>
                  </a:cubicBezTo>
                  <a:lnTo>
                    <a:pt x="2557" y="183"/>
                  </a:lnTo>
                  <a:lnTo>
                    <a:pt x="2607" y="183"/>
                  </a:lnTo>
                  <a:cubicBezTo>
                    <a:pt x="2632" y="158"/>
                    <a:pt x="2657" y="133"/>
                    <a:pt x="2657" y="82"/>
                  </a:cubicBezTo>
                  <a:cubicBezTo>
                    <a:pt x="2636" y="41"/>
                    <a:pt x="2616" y="1"/>
                    <a:pt x="2568"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0" name="Google Shape;580;p47"/>
            <p:cNvSpPr/>
            <p:nvPr/>
          </p:nvSpPr>
          <p:spPr>
            <a:xfrm>
              <a:off x="8494436" y="6167735"/>
              <a:ext cx="11523" cy="28205"/>
            </a:xfrm>
            <a:custGeom>
              <a:avLst/>
              <a:gdLst/>
              <a:ahLst/>
              <a:cxnLst/>
              <a:rect l="l" t="t" r="r" b="b"/>
              <a:pathLst>
                <a:path w="277" h="678" extrusionOk="0">
                  <a:moveTo>
                    <a:pt x="276" y="1"/>
                  </a:moveTo>
                  <a:lnTo>
                    <a:pt x="1" y="678"/>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1" name="Google Shape;581;p47"/>
            <p:cNvSpPr/>
            <p:nvPr/>
          </p:nvSpPr>
          <p:spPr>
            <a:xfrm>
              <a:off x="8490276" y="6163159"/>
              <a:ext cx="19843" cy="36691"/>
            </a:xfrm>
            <a:custGeom>
              <a:avLst/>
              <a:gdLst/>
              <a:ahLst/>
              <a:cxnLst/>
              <a:rect l="l" t="t" r="r" b="b"/>
              <a:pathLst>
                <a:path w="477" h="882" extrusionOk="0">
                  <a:moveTo>
                    <a:pt x="362" y="1"/>
                  </a:moveTo>
                  <a:cubicBezTo>
                    <a:pt x="326" y="1"/>
                    <a:pt x="294" y="24"/>
                    <a:pt x="276" y="61"/>
                  </a:cubicBezTo>
                  <a:lnTo>
                    <a:pt x="25" y="737"/>
                  </a:lnTo>
                  <a:cubicBezTo>
                    <a:pt x="0" y="788"/>
                    <a:pt x="25" y="838"/>
                    <a:pt x="76" y="863"/>
                  </a:cubicBezTo>
                  <a:cubicBezTo>
                    <a:pt x="88" y="875"/>
                    <a:pt x="101" y="881"/>
                    <a:pt x="113" y="881"/>
                  </a:cubicBezTo>
                  <a:cubicBezTo>
                    <a:pt x="126" y="881"/>
                    <a:pt x="138" y="875"/>
                    <a:pt x="151" y="863"/>
                  </a:cubicBezTo>
                  <a:cubicBezTo>
                    <a:pt x="176" y="863"/>
                    <a:pt x="176" y="838"/>
                    <a:pt x="201" y="813"/>
                  </a:cubicBezTo>
                  <a:lnTo>
                    <a:pt x="451" y="136"/>
                  </a:lnTo>
                  <a:cubicBezTo>
                    <a:pt x="477" y="86"/>
                    <a:pt x="451" y="36"/>
                    <a:pt x="401" y="11"/>
                  </a:cubicBezTo>
                  <a:cubicBezTo>
                    <a:pt x="388" y="4"/>
                    <a:pt x="375" y="1"/>
                    <a:pt x="362"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2" name="Google Shape;582;p47"/>
            <p:cNvSpPr/>
            <p:nvPr/>
          </p:nvSpPr>
          <p:spPr>
            <a:xfrm>
              <a:off x="8007561" y="6224684"/>
              <a:ext cx="308630" cy="292781"/>
            </a:xfrm>
            <a:custGeom>
              <a:avLst/>
              <a:gdLst/>
              <a:ahLst/>
              <a:cxnLst/>
              <a:rect l="l" t="t" r="r" b="b"/>
              <a:pathLst>
                <a:path w="7419" h="7038" extrusionOk="0">
                  <a:moveTo>
                    <a:pt x="1466" y="1"/>
                  </a:moveTo>
                  <a:cubicBezTo>
                    <a:pt x="1361" y="1"/>
                    <a:pt x="1256" y="44"/>
                    <a:pt x="1178" y="136"/>
                  </a:cubicBezTo>
                  <a:lnTo>
                    <a:pt x="151" y="1213"/>
                  </a:lnTo>
                  <a:cubicBezTo>
                    <a:pt x="0" y="1389"/>
                    <a:pt x="25" y="1639"/>
                    <a:pt x="176" y="1790"/>
                  </a:cubicBezTo>
                  <a:lnTo>
                    <a:pt x="5690" y="6928"/>
                  </a:lnTo>
                  <a:cubicBezTo>
                    <a:pt x="5774" y="7000"/>
                    <a:pt x="5876" y="7037"/>
                    <a:pt x="5975" y="7037"/>
                  </a:cubicBezTo>
                  <a:cubicBezTo>
                    <a:pt x="6083" y="7037"/>
                    <a:pt x="6188" y="6994"/>
                    <a:pt x="6266" y="6903"/>
                  </a:cubicBezTo>
                  <a:lnTo>
                    <a:pt x="7269" y="5825"/>
                  </a:lnTo>
                  <a:cubicBezTo>
                    <a:pt x="7419" y="5649"/>
                    <a:pt x="7419" y="5399"/>
                    <a:pt x="7243" y="5248"/>
                  </a:cubicBezTo>
                  <a:lnTo>
                    <a:pt x="1730" y="111"/>
                  </a:lnTo>
                  <a:cubicBezTo>
                    <a:pt x="1657" y="38"/>
                    <a:pt x="1562" y="1"/>
                    <a:pt x="1466" y="1"/>
                  </a:cubicBez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3" name="Google Shape;583;p47"/>
            <p:cNvSpPr/>
            <p:nvPr/>
          </p:nvSpPr>
          <p:spPr>
            <a:xfrm>
              <a:off x="7623893" y="6835275"/>
              <a:ext cx="358675" cy="191610"/>
            </a:xfrm>
            <a:custGeom>
              <a:avLst/>
              <a:gdLst/>
              <a:ahLst/>
              <a:cxnLst/>
              <a:rect l="l" t="t" r="r" b="b"/>
              <a:pathLst>
                <a:path w="8622" h="4606" extrusionOk="0">
                  <a:moveTo>
                    <a:pt x="8547" y="0"/>
                  </a:moveTo>
                  <a:cubicBezTo>
                    <a:pt x="8528" y="0"/>
                    <a:pt x="8509" y="7"/>
                    <a:pt x="8496" y="19"/>
                  </a:cubicBezTo>
                  <a:lnTo>
                    <a:pt x="6090" y="2250"/>
                  </a:lnTo>
                  <a:cubicBezTo>
                    <a:pt x="4572" y="3651"/>
                    <a:pt x="2575" y="4443"/>
                    <a:pt x="526" y="4443"/>
                  </a:cubicBezTo>
                  <a:cubicBezTo>
                    <a:pt x="376" y="4443"/>
                    <a:pt x="226" y="4439"/>
                    <a:pt x="75" y="4430"/>
                  </a:cubicBezTo>
                  <a:cubicBezTo>
                    <a:pt x="25" y="4430"/>
                    <a:pt x="0" y="4480"/>
                    <a:pt x="0" y="4505"/>
                  </a:cubicBezTo>
                  <a:cubicBezTo>
                    <a:pt x="0" y="4555"/>
                    <a:pt x="25" y="4606"/>
                    <a:pt x="75" y="4606"/>
                  </a:cubicBezTo>
                  <a:lnTo>
                    <a:pt x="527" y="4606"/>
                  </a:lnTo>
                  <a:cubicBezTo>
                    <a:pt x="2607" y="4606"/>
                    <a:pt x="4662" y="3804"/>
                    <a:pt x="6191" y="2375"/>
                  </a:cubicBezTo>
                  <a:lnTo>
                    <a:pt x="8597" y="144"/>
                  </a:lnTo>
                  <a:cubicBezTo>
                    <a:pt x="8622" y="119"/>
                    <a:pt x="8622" y="69"/>
                    <a:pt x="8597" y="19"/>
                  </a:cubicBezTo>
                  <a:cubicBezTo>
                    <a:pt x="8584" y="7"/>
                    <a:pt x="8565" y="0"/>
                    <a:pt x="8547" y="0"/>
                  </a:cubicBezTo>
                  <a:close/>
                </a:path>
              </a:pathLst>
            </a:custGeom>
            <a:solidFill>
              <a:srgbClr val="111111"/>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4" name="Google Shape;584;p47"/>
            <p:cNvSpPr/>
            <p:nvPr/>
          </p:nvSpPr>
          <p:spPr>
            <a:xfrm>
              <a:off x="7557168" y="6338583"/>
              <a:ext cx="348275" cy="296275"/>
            </a:xfrm>
            <a:custGeom>
              <a:avLst/>
              <a:gdLst/>
              <a:ahLst/>
              <a:cxnLst/>
              <a:rect l="l" t="t" r="r" b="b"/>
              <a:pathLst>
                <a:path w="8372" h="7122" extrusionOk="0">
                  <a:moveTo>
                    <a:pt x="8264" y="0"/>
                  </a:moveTo>
                  <a:cubicBezTo>
                    <a:pt x="8246" y="0"/>
                    <a:pt x="8231" y="8"/>
                    <a:pt x="8221" y="29"/>
                  </a:cubicBezTo>
                  <a:lnTo>
                    <a:pt x="50" y="6972"/>
                  </a:lnTo>
                  <a:cubicBezTo>
                    <a:pt x="0" y="6997"/>
                    <a:pt x="0" y="7047"/>
                    <a:pt x="25" y="7097"/>
                  </a:cubicBezTo>
                  <a:cubicBezTo>
                    <a:pt x="50" y="7097"/>
                    <a:pt x="75" y="7122"/>
                    <a:pt x="100" y="7122"/>
                  </a:cubicBezTo>
                  <a:cubicBezTo>
                    <a:pt x="126" y="7122"/>
                    <a:pt x="126" y="7097"/>
                    <a:pt x="151" y="7097"/>
                  </a:cubicBezTo>
                  <a:lnTo>
                    <a:pt x="8321" y="129"/>
                  </a:lnTo>
                  <a:cubicBezTo>
                    <a:pt x="8371" y="104"/>
                    <a:pt x="8371" y="54"/>
                    <a:pt x="8346" y="29"/>
                  </a:cubicBezTo>
                  <a:cubicBezTo>
                    <a:pt x="8317" y="15"/>
                    <a:pt x="8288" y="0"/>
                    <a:pt x="8264"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5" name="Google Shape;585;p47"/>
            <p:cNvSpPr/>
            <p:nvPr/>
          </p:nvSpPr>
          <p:spPr>
            <a:xfrm>
              <a:off x="7513364" y="6319530"/>
              <a:ext cx="141856" cy="238202"/>
            </a:xfrm>
            <a:custGeom>
              <a:avLst/>
              <a:gdLst/>
              <a:ahLst/>
              <a:cxnLst/>
              <a:rect l="l" t="t" r="r" b="b"/>
              <a:pathLst>
                <a:path w="3410" h="5726" extrusionOk="0">
                  <a:moveTo>
                    <a:pt x="94" y="1"/>
                  </a:moveTo>
                  <a:cubicBezTo>
                    <a:pt x="80" y="1"/>
                    <a:pt x="65" y="4"/>
                    <a:pt x="51" y="11"/>
                  </a:cubicBezTo>
                  <a:cubicBezTo>
                    <a:pt x="26" y="36"/>
                    <a:pt x="1" y="86"/>
                    <a:pt x="26" y="111"/>
                  </a:cubicBezTo>
                  <a:lnTo>
                    <a:pt x="3259" y="5675"/>
                  </a:lnTo>
                  <a:cubicBezTo>
                    <a:pt x="3259" y="5700"/>
                    <a:pt x="3284" y="5725"/>
                    <a:pt x="3334" y="5725"/>
                  </a:cubicBezTo>
                  <a:lnTo>
                    <a:pt x="3359" y="5725"/>
                  </a:lnTo>
                  <a:cubicBezTo>
                    <a:pt x="3409" y="5700"/>
                    <a:pt x="3409" y="5650"/>
                    <a:pt x="3384" y="5600"/>
                  </a:cubicBezTo>
                  <a:lnTo>
                    <a:pt x="176" y="36"/>
                  </a:lnTo>
                  <a:cubicBezTo>
                    <a:pt x="158" y="18"/>
                    <a:pt x="128" y="1"/>
                    <a:pt x="94"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6" name="Google Shape;586;p47"/>
            <p:cNvSpPr/>
            <p:nvPr/>
          </p:nvSpPr>
          <p:spPr>
            <a:xfrm>
              <a:off x="8187934" y="6500611"/>
              <a:ext cx="41725" cy="35984"/>
            </a:xfrm>
            <a:custGeom>
              <a:avLst/>
              <a:gdLst/>
              <a:ahLst/>
              <a:cxnLst/>
              <a:rect l="l" t="t" r="r" b="b"/>
              <a:pathLst>
                <a:path w="1003" h="865" extrusionOk="0">
                  <a:moveTo>
                    <a:pt x="501" y="0"/>
                  </a:moveTo>
                  <a:cubicBezTo>
                    <a:pt x="435" y="0"/>
                    <a:pt x="367" y="15"/>
                    <a:pt x="301" y="44"/>
                  </a:cubicBezTo>
                  <a:cubicBezTo>
                    <a:pt x="100" y="144"/>
                    <a:pt x="0" y="420"/>
                    <a:pt x="125" y="620"/>
                  </a:cubicBezTo>
                  <a:cubicBezTo>
                    <a:pt x="196" y="780"/>
                    <a:pt x="343" y="864"/>
                    <a:pt x="502" y="864"/>
                  </a:cubicBezTo>
                  <a:cubicBezTo>
                    <a:pt x="568" y="864"/>
                    <a:pt x="636" y="850"/>
                    <a:pt x="702" y="821"/>
                  </a:cubicBezTo>
                  <a:cubicBezTo>
                    <a:pt x="902" y="721"/>
                    <a:pt x="1003" y="445"/>
                    <a:pt x="902" y="244"/>
                  </a:cubicBezTo>
                  <a:cubicBezTo>
                    <a:pt x="814" y="85"/>
                    <a:pt x="662" y="0"/>
                    <a:pt x="501" y="0"/>
                  </a:cubicBezTo>
                  <a:close/>
                </a:path>
              </a:pathLst>
            </a:custGeom>
            <a:solidFill>
              <a:srgbClr val="F2F1EC"/>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7" name="Google Shape;587;p47"/>
            <p:cNvSpPr/>
            <p:nvPr/>
          </p:nvSpPr>
          <p:spPr>
            <a:xfrm>
              <a:off x="7979398" y="6404434"/>
              <a:ext cx="513011" cy="655824"/>
            </a:xfrm>
            <a:custGeom>
              <a:avLst/>
              <a:gdLst/>
              <a:ahLst/>
              <a:cxnLst/>
              <a:rect l="l" t="t" r="r" b="b"/>
              <a:pathLst>
                <a:path w="12332" h="15765" extrusionOk="0">
                  <a:moveTo>
                    <a:pt x="1128" y="0"/>
                  </a:moveTo>
                  <a:cubicBezTo>
                    <a:pt x="502" y="0"/>
                    <a:pt x="1" y="526"/>
                    <a:pt x="1" y="1153"/>
                  </a:cubicBezTo>
                  <a:lnTo>
                    <a:pt x="1" y="14637"/>
                  </a:lnTo>
                  <a:cubicBezTo>
                    <a:pt x="1" y="15263"/>
                    <a:pt x="502" y="15765"/>
                    <a:pt x="1128" y="15765"/>
                  </a:cubicBezTo>
                  <a:lnTo>
                    <a:pt x="11204" y="15765"/>
                  </a:lnTo>
                  <a:cubicBezTo>
                    <a:pt x="11830" y="15765"/>
                    <a:pt x="12331" y="15263"/>
                    <a:pt x="12331" y="14637"/>
                  </a:cubicBezTo>
                  <a:lnTo>
                    <a:pt x="12331" y="1153"/>
                  </a:lnTo>
                  <a:cubicBezTo>
                    <a:pt x="12331" y="526"/>
                    <a:pt x="11830" y="0"/>
                    <a:pt x="11204"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8" name="Google Shape;588;p47"/>
            <p:cNvSpPr/>
            <p:nvPr/>
          </p:nvSpPr>
          <p:spPr>
            <a:xfrm>
              <a:off x="8137891" y="6353309"/>
              <a:ext cx="194979" cy="58448"/>
            </a:xfrm>
            <a:custGeom>
              <a:avLst/>
              <a:gdLst/>
              <a:ahLst/>
              <a:cxnLst/>
              <a:rect l="l" t="t" r="r" b="b"/>
              <a:pathLst>
                <a:path w="4687" h="1405" extrusionOk="0">
                  <a:moveTo>
                    <a:pt x="501" y="1"/>
                  </a:moveTo>
                  <a:cubicBezTo>
                    <a:pt x="226" y="1"/>
                    <a:pt x="0" y="227"/>
                    <a:pt x="0" y="502"/>
                  </a:cubicBezTo>
                  <a:lnTo>
                    <a:pt x="0" y="903"/>
                  </a:lnTo>
                  <a:cubicBezTo>
                    <a:pt x="0" y="1179"/>
                    <a:pt x="226" y="1405"/>
                    <a:pt x="501" y="1405"/>
                  </a:cubicBezTo>
                  <a:lnTo>
                    <a:pt x="4211" y="1405"/>
                  </a:lnTo>
                  <a:cubicBezTo>
                    <a:pt x="4486" y="1405"/>
                    <a:pt x="4687" y="1179"/>
                    <a:pt x="4687" y="903"/>
                  </a:cubicBezTo>
                  <a:lnTo>
                    <a:pt x="4687" y="502"/>
                  </a:lnTo>
                  <a:cubicBezTo>
                    <a:pt x="4687" y="227"/>
                    <a:pt x="4486" y="1"/>
                    <a:pt x="421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89" name="Google Shape;589;p47"/>
            <p:cNvSpPr/>
            <p:nvPr/>
          </p:nvSpPr>
          <p:spPr>
            <a:xfrm>
              <a:off x="8104528" y="6405474"/>
              <a:ext cx="262746" cy="27123"/>
            </a:xfrm>
            <a:custGeom>
              <a:avLst/>
              <a:gdLst/>
              <a:ahLst/>
              <a:cxnLst/>
              <a:rect l="l" t="t" r="r" b="b"/>
              <a:pathLst>
                <a:path w="6316" h="652" extrusionOk="0">
                  <a:moveTo>
                    <a:pt x="151" y="0"/>
                  </a:moveTo>
                  <a:cubicBezTo>
                    <a:pt x="50" y="0"/>
                    <a:pt x="0" y="75"/>
                    <a:pt x="0" y="151"/>
                  </a:cubicBezTo>
                  <a:lnTo>
                    <a:pt x="0" y="501"/>
                  </a:lnTo>
                  <a:cubicBezTo>
                    <a:pt x="0" y="577"/>
                    <a:pt x="50" y="652"/>
                    <a:pt x="151" y="652"/>
                  </a:cubicBezTo>
                  <a:lnTo>
                    <a:pt x="6166" y="652"/>
                  </a:lnTo>
                  <a:cubicBezTo>
                    <a:pt x="6241" y="652"/>
                    <a:pt x="6316" y="577"/>
                    <a:pt x="6316" y="501"/>
                  </a:cubicBezTo>
                  <a:lnTo>
                    <a:pt x="6316" y="151"/>
                  </a:lnTo>
                  <a:cubicBezTo>
                    <a:pt x="6316" y="75"/>
                    <a:pt x="6241" y="0"/>
                    <a:pt x="616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0" name="Google Shape;590;p47"/>
            <p:cNvSpPr/>
            <p:nvPr/>
          </p:nvSpPr>
          <p:spPr>
            <a:xfrm>
              <a:off x="8079486" y="6605649"/>
              <a:ext cx="419162" cy="333424"/>
            </a:xfrm>
            <a:custGeom>
              <a:avLst/>
              <a:gdLst/>
              <a:ahLst/>
              <a:cxnLst/>
              <a:rect l="l" t="t" r="r" b="b"/>
              <a:pathLst>
                <a:path w="10076" h="8015" extrusionOk="0">
                  <a:moveTo>
                    <a:pt x="3534" y="0"/>
                  </a:moveTo>
                  <a:cubicBezTo>
                    <a:pt x="3409" y="25"/>
                    <a:pt x="3284" y="75"/>
                    <a:pt x="3234" y="176"/>
                  </a:cubicBezTo>
                  <a:cubicBezTo>
                    <a:pt x="3159" y="326"/>
                    <a:pt x="3209" y="501"/>
                    <a:pt x="3259" y="627"/>
                  </a:cubicBezTo>
                  <a:cubicBezTo>
                    <a:pt x="3459" y="1078"/>
                    <a:pt x="3635" y="1479"/>
                    <a:pt x="3785" y="1805"/>
                  </a:cubicBezTo>
                  <a:cubicBezTo>
                    <a:pt x="3384" y="1830"/>
                    <a:pt x="3259" y="1830"/>
                    <a:pt x="2758" y="1855"/>
                  </a:cubicBezTo>
                  <a:cubicBezTo>
                    <a:pt x="1730" y="1955"/>
                    <a:pt x="1" y="1930"/>
                    <a:pt x="201" y="3283"/>
                  </a:cubicBezTo>
                  <a:cubicBezTo>
                    <a:pt x="305" y="3657"/>
                    <a:pt x="581" y="3773"/>
                    <a:pt x="901" y="3773"/>
                  </a:cubicBezTo>
                  <a:cubicBezTo>
                    <a:pt x="967" y="3773"/>
                    <a:pt x="1035" y="3768"/>
                    <a:pt x="1103" y="3760"/>
                  </a:cubicBezTo>
                  <a:lnTo>
                    <a:pt x="1103" y="3760"/>
                  </a:lnTo>
                  <a:cubicBezTo>
                    <a:pt x="552" y="3935"/>
                    <a:pt x="76" y="4261"/>
                    <a:pt x="352" y="4912"/>
                  </a:cubicBezTo>
                  <a:cubicBezTo>
                    <a:pt x="450" y="5321"/>
                    <a:pt x="729" y="5442"/>
                    <a:pt x="1064" y="5442"/>
                  </a:cubicBezTo>
                  <a:cubicBezTo>
                    <a:pt x="1243" y="5442"/>
                    <a:pt x="1438" y="5407"/>
                    <a:pt x="1630" y="5364"/>
                  </a:cubicBezTo>
                  <a:lnTo>
                    <a:pt x="1630" y="5364"/>
                  </a:lnTo>
                  <a:cubicBezTo>
                    <a:pt x="1304" y="5489"/>
                    <a:pt x="1053" y="5715"/>
                    <a:pt x="1179" y="6141"/>
                  </a:cubicBezTo>
                  <a:cubicBezTo>
                    <a:pt x="1265" y="6659"/>
                    <a:pt x="1637" y="6832"/>
                    <a:pt x="2057" y="6832"/>
                  </a:cubicBezTo>
                  <a:cubicBezTo>
                    <a:pt x="2246" y="6832"/>
                    <a:pt x="2445" y="6797"/>
                    <a:pt x="2632" y="6742"/>
                  </a:cubicBezTo>
                  <a:lnTo>
                    <a:pt x="2632" y="6742"/>
                  </a:lnTo>
                  <a:cubicBezTo>
                    <a:pt x="2106" y="7068"/>
                    <a:pt x="2758" y="7870"/>
                    <a:pt x="3560" y="7870"/>
                  </a:cubicBezTo>
                  <a:cubicBezTo>
                    <a:pt x="4687" y="7895"/>
                    <a:pt x="5815" y="7945"/>
                    <a:pt x="6943" y="7995"/>
                  </a:cubicBezTo>
                  <a:cubicBezTo>
                    <a:pt x="7126" y="8007"/>
                    <a:pt x="7307" y="8014"/>
                    <a:pt x="7485" y="8014"/>
                  </a:cubicBezTo>
                  <a:cubicBezTo>
                    <a:pt x="8086" y="8014"/>
                    <a:pt x="8657" y="7929"/>
                    <a:pt x="9199" y="7619"/>
                  </a:cubicBezTo>
                  <a:lnTo>
                    <a:pt x="10076" y="7669"/>
                  </a:lnTo>
                  <a:lnTo>
                    <a:pt x="9875" y="1704"/>
                  </a:lnTo>
                  <a:lnTo>
                    <a:pt x="8472" y="1980"/>
                  </a:lnTo>
                  <a:cubicBezTo>
                    <a:pt x="8296" y="1855"/>
                    <a:pt x="8146" y="1755"/>
                    <a:pt x="7971" y="1654"/>
                  </a:cubicBezTo>
                  <a:cubicBezTo>
                    <a:pt x="7971" y="1654"/>
                    <a:pt x="4988" y="301"/>
                    <a:pt x="3885" y="50"/>
                  </a:cubicBezTo>
                  <a:cubicBezTo>
                    <a:pt x="3785" y="25"/>
                    <a:pt x="3660" y="0"/>
                    <a:pt x="3534"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1" name="Google Shape;591;p47"/>
            <p:cNvSpPr/>
            <p:nvPr/>
          </p:nvSpPr>
          <p:spPr>
            <a:xfrm>
              <a:off x="8476715" y="6639011"/>
              <a:ext cx="91811" cy="329514"/>
            </a:xfrm>
            <a:custGeom>
              <a:avLst/>
              <a:gdLst/>
              <a:ahLst/>
              <a:cxnLst/>
              <a:rect l="l" t="t" r="r" b="b"/>
              <a:pathLst>
                <a:path w="2207" h="7921" extrusionOk="0">
                  <a:moveTo>
                    <a:pt x="427" y="0"/>
                  </a:moveTo>
                  <a:cubicBezTo>
                    <a:pt x="201" y="0"/>
                    <a:pt x="26" y="176"/>
                    <a:pt x="26" y="401"/>
                  </a:cubicBezTo>
                  <a:lnTo>
                    <a:pt x="1" y="7519"/>
                  </a:lnTo>
                  <a:cubicBezTo>
                    <a:pt x="1" y="7745"/>
                    <a:pt x="176" y="7920"/>
                    <a:pt x="402" y="7920"/>
                  </a:cubicBezTo>
                  <a:lnTo>
                    <a:pt x="1780" y="7920"/>
                  </a:lnTo>
                  <a:cubicBezTo>
                    <a:pt x="2006" y="7920"/>
                    <a:pt x="2181" y="7745"/>
                    <a:pt x="2181" y="7519"/>
                  </a:cubicBezTo>
                  <a:lnTo>
                    <a:pt x="2206" y="401"/>
                  </a:lnTo>
                  <a:cubicBezTo>
                    <a:pt x="2206" y="176"/>
                    <a:pt x="2031" y="0"/>
                    <a:pt x="1805" y="0"/>
                  </a:cubicBez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186900" tIns="186900" rIns="186900" bIns="186900" anchor="ctr" anchorCtr="0">
              <a:noAutofit/>
            </a:bodyPr>
            <a:lstStyle/>
            <a:p>
              <a:pPr marL="0" lvl="0" indent="0" algn="l" rtl="0">
                <a:spcBef>
                  <a:spcPts val="0"/>
                </a:spcBef>
                <a:spcAft>
                  <a:spcPts val="0"/>
                </a:spcAft>
                <a:buNone/>
              </a:pPr>
              <a:endParaRPr>
                <a:highlight>
                  <a:srgbClr val="FF9900"/>
                </a:highlight>
              </a:endParaRPr>
            </a:p>
          </p:txBody>
        </p:sp>
        <p:sp>
          <p:nvSpPr>
            <p:cNvPr id="592" name="Google Shape;592;p47"/>
            <p:cNvSpPr/>
            <p:nvPr/>
          </p:nvSpPr>
          <p:spPr>
            <a:xfrm>
              <a:off x="8121209" y="6752660"/>
              <a:ext cx="68848" cy="9402"/>
            </a:xfrm>
            <a:custGeom>
              <a:avLst/>
              <a:gdLst/>
              <a:ahLst/>
              <a:cxnLst/>
              <a:rect l="l" t="t" r="r" b="b"/>
              <a:pathLst>
                <a:path w="1655" h="226" extrusionOk="0">
                  <a:moveTo>
                    <a:pt x="1654" y="0"/>
                  </a:moveTo>
                  <a:lnTo>
                    <a:pt x="0" y="226"/>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3" name="Google Shape;593;p47"/>
            <p:cNvSpPr/>
            <p:nvPr/>
          </p:nvSpPr>
          <p:spPr>
            <a:xfrm>
              <a:off x="8117008" y="6748458"/>
              <a:ext cx="76170" cy="17763"/>
            </a:xfrm>
            <a:custGeom>
              <a:avLst/>
              <a:gdLst/>
              <a:ahLst/>
              <a:cxnLst/>
              <a:rect l="l" t="t" r="r" b="b"/>
              <a:pathLst>
                <a:path w="1831" h="427" extrusionOk="0">
                  <a:moveTo>
                    <a:pt x="1755" y="1"/>
                  </a:moveTo>
                  <a:lnTo>
                    <a:pt x="76" y="251"/>
                  </a:lnTo>
                  <a:cubicBezTo>
                    <a:pt x="26" y="251"/>
                    <a:pt x="1" y="302"/>
                    <a:pt x="1" y="352"/>
                  </a:cubicBezTo>
                  <a:cubicBezTo>
                    <a:pt x="26" y="377"/>
                    <a:pt x="51" y="427"/>
                    <a:pt x="101" y="427"/>
                  </a:cubicBezTo>
                  <a:lnTo>
                    <a:pt x="1755" y="176"/>
                  </a:lnTo>
                  <a:cubicBezTo>
                    <a:pt x="1805" y="176"/>
                    <a:pt x="1830" y="126"/>
                    <a:pt x="1830" y="76"/>
                  </a:cubicBezTo>
                  <a:cubicBezTo>
                    <a:pt x="1830" y="26"/>
                    <a:pt x="1780" y="1"/>
                    <a:pt x="1755"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4" name="Google Shape;594;p47"/>
            <p:cNvSpPr/>
            <p:nvPr/>
          </p:nvSpPr>
          <p:spPr>
            <a:xfrm>
              <a:off x="8147250" y="6815183"/>
              <a:ext cx="56368" cy="13603"/>
            </a:xfrm>
            <a:custGeom>
              <a:avLst/>
              <a:gdLst/>
              <a:ahLst/>
              <a:cxnLst/>
              <a:rect l="l" t="t" r="r" b="b"/>
              <a:pathLst>
                <a:path w="1355" h="327" extrusionOk="0">
                  <a:moveTo>
                    <a:pt x="1354" y="1"/>
                  </a:moveTo>
                  <a:lnTo>
                    <a:pt x="1" y="327"/>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5" name="Google Shape;595;p47"/>
            <p:cNvSpPr/>
            <p:nvPr/>
          </p:nvSpPr>
          <p:spPr>
            <a:xfrm>
              <a:off x="8143091" y="6812063"/>
              <a:ext cx="64688" cy="19843"/>
            </a:xfrm>
            <a:custGeom>
              <a:avLst/>
              <a:gdLst/>
              <a:ahLst/>
              <a:cxnLst/>
              <a:rect l="l" t="t" r="r" b="b"/>
              <a:pathLst>
                <a:path w="1555" h="477" extrusionOk="0">
                  <a:moveTo>
                    <a:pt x="1429" y="1"/>
                  </a:moveTo>
                  <a:lnTo>
                    <a:pt x="76" y="326"/>
                  </a:lnTo>
                  <a:cubicBezTo>
                    <a:pt x="26" y="326"/>
                    <a:pt x="0" y="377"/>
                    <a:pt x="26" y="427"/>
                  </a:cubicBezTo>
                  <a:cubicBezTo>
                    <a:pt x="26" y="452"/>
                    <a:pt x="51" y="477"/>
                    <a:pt x="101" y="477"/>
                  </a:cubicBezTo>
                  <a:lnTo>
                    <a:pt x="126" y="477"/>
                  </a:lnTo>
                  <a:lnTo>
                    <a:pt x="1479" y="151"/>
                  </a:lnTo>
                  <a:cubicBezTo>
                    <a:pt x="1529" y="151"/>
                    <a:pt x="1554" y="101"/>
                    <a:pt x="1529" y="51"/>
                  </a:cubicBezTo>
                  <a:cubicBezTo>
                    <a:pt x="1529" y="26"/>
                    <a:pt x="1479" y="1"/>
                    <a:pt x="1429" y="1"/>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6" name="Google Shape;596;p47"/>
            <p:cNvSpPr/>
            <p:nvPr/>
          </p:nvSpPr>
          <p:spPr>
            <a:xfrm>
              <a:off x="8185854" y="6873588"/>
              <a:ext cx="54246" cy="15683"/>
            </a:xfrm>
            <a:custGeom>
              <a:avLst/>
              <a:gdLst/>
              <a:ahLst/>
              <a:cxnLst/>
              <a:rect l="l" t="t" r="r" b="b"/>
              <a:pathLst>
                <a:path w="1304" h="377" extrusionOk="0">
                  <a:moveTo>
                    <a:pt x="1303" y="0"/>
                  </a:moveTo>
                  <a:lnTo>
                    <a:pt x="0" y="376"/>
                  </a:lnTo>
                </a:path>
              </a:pathLst>
            </a:custGeom>
            <a:solidFill>
              <a:srgbClr val="C0644B"/>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sp>
          <p:nvSpPr>
            <p:cNvPr id="597" name="Google Shape;597;p47"/>
            <p:cNvSpPr/>
            <p:nvPr/>
          </p:nvSpPr>
          <p:spPr>
            <a:xfrm>
              <a:off x="8181653" y="6870468"/>
              <a:ext cx="62608" cy="21923"/>
            </a:xfrm>
            <a:custGeom>
              <a:avLst/>
              <a:gdLst/>
              <a:ahLst/>
              <a:cxnLst/>
              <a:rect l="l" t="t" r="r" b="b"/>
              <a:pathLst>
                <a:path w="1505" h="527" extrusionOk="0">
                  <a:moveTo>
                    <a:pt x="1379" y="0"/>
                  </a:moveTo>
                  <a:lnTo>
                    <a:pt x="76" y="351"/>
                  </a:lnTo>
                  <a:cubicBezTo>
                    <a:pt x="26" y="376"/>
                    <a:pt x="1" y="426"/>
                    <a:pt x="26" y="451"/>
                  </a:cubicBezTo>
                  <a:cubicBezTo>
                    <a:pt x="26" y="501"/>
                    <a:pt x="51" y="526"/>
                    <a:pt x="101" y="526"/>
                  </a:cubicBezTo>
                  <a:lnTo>
                    <a:pt x="126" y="526"/>
                  </a:lnTo>
                  <a:lnTo>
                    <a:pt x="1429" y="151"/>
                  </a:lnTo>
                  <a:cubicBezTo>
                    <a:pt x="1479" y="151"/>
                    <a:pt x="1505" y="100"/>
                    <a:pt x="1479" y="50"/>
                  </a:cubicBezTo>
                  <a:cubicBezTo>
                    <a:pt x="1479" y="25"/>
                    <a:pt x="1429" y="0"/>
                    <a:pt x="1379" y="0"/>
                  </a:cubicBezTo>
                  <a:close/>
                </a:path>
              </a:pathLst>
            </a:custGeom>
            <a:solidFill>
              <a:srgbClr val="000000"/>
            </a:solidFill>
            <a:ln>
              <a:noFill/>
            </a:ln>
          </p:spPr>
          <p:txBody>
            <a:bodyPr spcFirstLastPara="1" wrap="square" lIns="186900" tIns="186900" rIns="186900" bIns="186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0"/>
          <p:cNvSpPr txBox="1"/>
          <p:nvPr/>
        </p:nvSpPr>
        <p:spPr>
          <a:xfrm>
            <a:off x="854750" y="290850"/>
            <a:ext cx="9545400" cy="11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700" b="1">
                <a:solidFill>
                  <a:schemeClr val="lt1"/>
                </a:solidFill>
              </a:rPr>
              <a:t>A adoção do Contratos.gov.br na PMSP</a:t>
            </a:r>
            <a:endParaRPr sz="3700" b="1">
              <a:solidFill>
                <a:schemeClr val="lt1"/>
              </a:solidFill>
            </a:endParaRPr>
          </a:p>
        </p:txBody>
      </p:sp>
      <p:sp>
        <p:nvSpPr>
          <p:cNvPr id="614" name="Google Shape;614;p50"/>
          <p:cNvSpPr txBox="1"/>
          <p:nvPr/>
        </p:nvSpPr>
        <p:spPr>
          <a:xfrm>
            <a:off x="854750" y="2462675"/>
            <a:ext cx="16148700" cy="69714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3200">
                <a:solidFill>
                  <a:srgbClr val="666666"/>
                </a:solidFill>
              </a:rPr>
              <a:t>Conforme Instrução Normativa SEGES Nº 2/2023, foi estipulado que a cidade de São Paulo realizará a adoção do módulo de contratos do </a:t>
            </a:r>
            <a:r>
              <a:rPr lang="en-US" sz="3200" u="sng">
                <a:solidFill>
                  <a:schemeClr val="hlink"/>
                </a:solidFill>
                <a:hlinkClick r:id="rId3"/>
              </a:rPr>
              <a:t>Compras.gov.br</a:t>
            </a:r>
            <a:r>
              <a:rPr lang="en-US" sz="3200">
                <a:solidFill>
                  <a:srgbClr val="666666"/>
                </a:solidFill>
              </a:rPr>
              <a:t> para a gestão contratual. E é por meio desse sistema que se torna possível às unidades a publicação do contrato e demais documentos e informações a ele relativos no Portal Nacional de Compras Públicas.</a:t>
            </a:r>
            <a:endParaRPr sz="3200">
              <a:solidFill>
                <a:srgbClr val="666666"/>
              </a:solidFill>
            </a:endParaRPr>
          </a:p>
          <a:p>
            <a:pPr marL="0" lvl="0" indent="0" algn="just" rtl="0">
              <a:lnSpc>
                <a:spcPct val="150000"/>
              </a:lnSpc>
              <a:spcBef>
                <a:spcPts val="0"/>
              </a:spcBef>
              <a:spcAft>
                <a:spcPts val="0"/>
              </a:spcAft>
              <a:buNone/>
            </a:pPr>
            <a:endParaRPr sz="3200">
              <a:solidFill>
                <a:srgbClr val="666666"/>
              </a:solidFill>
            </a:endParaRPr>
          </a:p>
          <a:p>
            <a:pPr marL="0" lvl="0" indent="0" algn="just" rtl="0">
              <a:lnSpc>
                <a:spcPct val="150000"/>
              </a:lnSpc>
              <a:spcBef>
                <a:spcPts val="0"/>
              </a:spcBef>
              <a:spcAft>
                <a:spcPts val="0"/>
              </a:spcAft>
              <a:buNone/>
            </a:pPr>
            <a:r>
              <a:rPr lang="en-US" sz="3200">
                <a:solidFill>
                  <a:srgbClr val="666666"/>
                </a:solidFill>
              </a:rPr>
              <a:t>Está em andamento um acordo entre a </a:t>
            </a:r>
            <a:r>
              <a:rPr lang="en-US" sz="3200" b="1">
                <a:solidFill>
                  <a:srgbClr val="666666"/>
                </a:solidFill>
              </a:rPr>
              <a:t>Secretaria Municipal de Gestão</a:t>
            </a:r>
            <a:r>
              <a:rPr lang="en-US" sz="3200">
                <a:solidFill>
                  <a:srgbClr val="666666"/>
                </a:solidFill>
              </a:rPr>
              <a:t> e o </a:t>
            </a:r>
            <a:r>
              <a:rPr lang="en-US" sz="3200" b="1">
                <a:solidFill>
                  <a:srgbClr val="666666"/>
                </a:solidFill>
              </a:rPr>
              <a:t>Ministério de Gestão e Inovação do Governo Federal</a:t>
            </a:r>
            <a:r>
              <a:rPr lang="en-US" sz="3200">
                <a:solidFill>
                  <a:srgbClr val="666666"/>
                </a:solidFill>
              </a:rPr>
              <a:t> para a implementação do Contratos.gov.br no município. Os trabalhos em andamento visam a integração da plataforma ao Sistema SOF, para troca de dados integrada sobre as contratações e execuções.</a:t>
            </a:r>
            <a:endParaRPr sz="3200">
              <a:solidFill>
                <a:srgbClr val="6666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49"/>
          <p:cNvPicPr preferRelativeResize="0"/>
          <p:nvPr/>
        </p:nvPicPr>
        <p:blipFill>
          <a:blip r:embed="rId3">
            <a:alphaModFix/>
          </a:blip>
          <a:stretch>
            <a:fillRect/>
          </a:stretch>
        </p:blipFill>
        <p:spPr>
          <a:xfrm>
            <a:off x="4329024" y="322325"/>
            <a:ext cx="8935025" cy="1772825"/>
          </a:xfrm>
          <a:prstGeom prst="rect">
            <a:avLst/>
          </a:prstGeom>
          <a:noFill/>
          <a:ln>
            <a:noFill/>
          </a:ln>
        </p:spPr>
      </p:pic>
      <p:pic>
        <p:nvPicPr>
          <p:cNvPr id="608" name="Google Shape;608;p49"/>
          <p:cNvPicPr preferRelativeResize="0"/>
          <p:nvPr/>
        </p:nvPicPr>
        <p:blipFill>
          <a:blip r:embed="rId4">
            <a:alphaModFix/>
          </a:blip>
          <a:stretch>
            <a:fillRect/>
          </a:stretch>
        </p:blipFill>
        <p:spPr>
          <a:xfrm>
            <a:off x="1014850" y="2095150"/>
            <a:ext cx="16258299" cy="7047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51"/>
          <p:cNvPicPr preferRelativeResize="0"/>
          <p:nvPr/>
        </p:nvPicPr>
        <p:blipFill>
          <a:blip r:embed="rId3">
            <a:alphaModFix/>
          </a:blip>
          <a:stretch>
            <a:fillRect/>
          </a:stretch>
        </p:blipFill>
        <p:spPr>
          <a:xfrm>
            <a:off x="404888" y="1407831"/>
            <a:ext cx="17478225" cy="8382425"/>
          </a:xfrm>
          <a:prstGeom prst="rect">
            <a:avLst/>
          </a:prstGeom>
          <a:noFill/>
          <a:ln>
            <a:noFill/>
          </a:ln>
        </p:spPr>
      </p:pic>
      <p:sp>
        <p:nvSpPr>
          <p:cNvPr id="620" name="Google Shape;620;p51"/>
          <p:cNvSpPr txBox="1"/>
          <p:nvPr/>
        </p:nvSpPr>
        <p:spPr>
          <a:xfrm>
            <a:off x="2103900" y="252525"/>
            <a:ext cx="140802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b="1">
                <a:solidFill>
                  <a:srgbClr val="434343"/>
                </a:solidFill>
              </a:rPr>
              <a:t>https://compras.prefeitura.sp.gov.br/contratacoes-pmsp/</a:t>
            </a:r>
            <a:endParaRPr sz="3700" b="1">
              <a:solidFill>
                <a:srgbClr val="434343"/>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52"/>
          <p:cNvPicPr preferRelativeResize="0"/>
          <p:nvPr/>
        </p:nvPicPr>
        <p:blipFill>
          <a:blip r:embed="rId3">
            <a:alphaModFix/>
          </a:blip>
          <a:stretch>
            <a:fillRect/>
          </a:stretch>
        </p:blipFill>
        <p:spPr>
          <a:xfrm>
            <a:off x="2174888" y="1446050"/>
            <a:ext cx="13938226" cy="8202050"/>
          </a:xfrm>
          <a:prstGeom prst="rect">
            <a:avLst/>
          </a:prstGeom>
          <a:noFill/>
          <a:ln>
            <a:noFill/>
          </a:ln>
        </p:spPr>
      </p:pic>
      <p:sp>
        <p:nvSpPr>
          <p:cNvPr id="626" name="Google Shape;626;p52"/>
          <p:cNvSpPr txBox="1"/>
          <p:nvPr/>
        </p:nvSpPr>
        <p:spPr>
          <a:xfrm>
            <a:off x="4371300" y="290747"/>
            <a:ext cx="95454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700" b="1">
                <a:solidFill>
                  <a:srgbClr val="434343"/>
                </a:solidFill>
              </a:rPr>
              <a:t>https://compras.prefeitura.sp.gov.br</a:t>
            </a:r>
            <a:endParaRPr sz="3700" b="1">
              <a:solidFill>
                <a:srgbClr val="43434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53"/>
          <p:cNvPicPr preferRelativeResize="0"/>
          <p:nvPr/>
        </p:nvPicPr>
        <p:blipFill>
          <a:blip r:embed="rId3">
            <a:alphaModFix/>
          </a:blip>
          <a:stretch>
            <a:fillRect/>
          </a:stretch>
        </p:blipFill>
        <p:spPr>
          <a:xfrm>
            <a:off x="149200" y="244338"/>
            <a:ext cx="8845601" cy="10042675"/>
          </a:xfrm>
          <a:prstGeom prst="rect">
            <a:avLst/>
          </a:prstGeom>
          <a:noFill/>
          <a:ln>
            <a:noFill/>
          </a:ln>
        </p:spPr>
      </p:pic>
      <p:pic>
        <p:nvPicPr>
          <p:cNvPr id="632" name="Google Shape;632;p53"/>
          <p:cNvPicPr preferRelativeResize="0"/>
          <p:nvPr/>
        </p:nvPicPr>
        <p:blipFill>
          <a:blip r:embed="rId4">
            <a:alphaModFix/>
          </a:blip>
          <a:stretch>
            <a:fillRect/>
          </a:stretch>
        </p:blipFill>
        <p:spPr>
          <a:xfrm>
            <a:off x="9354275" y="244350"/>
            <a:ext cx="8560326" cy="1004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33">
          <a:extLst>
            <a:ext uri="{FF2B5EF4-FFF2-40B4-BE49-F238E27FC236}">
              <a16:creationId xmlns:a16="http://schemas.microsoft.com/office/drawing/2014/main" id="{2E986117-84C0-0C40-0248-C449621A759C}"/>
            </a:ext>
          </a:extLst>
        </p:cNvPr>
        <p:cNvGrpSpPr/>
        <p:nvPr/>
      </p:nvGrpSpPr>
      <p:grpSpPr>
        <a:xfrm>
          <a:off x="0" y="0"/>
          <a:ext cx="0" cy="0"/>
          <a:chOff x="0" y="0"/>
          <a:chExt cx="0" cy="0"/>
        </a:xfrm>
      </p:grpSpPr>
      <p:grpSp>
        <p:nvGrpSpPr>
          <p:cNvPr id="34" name="Google Shape;34;p8">
            <a:extLst>
              <a:ext uri="{FF2B5EF4-FFF2-40B4-BE49-F238E27FC236}">
                <a16:creationId xmlns:a16="http://schemas.microsoft.com/office/drawing/2014/main" id="{F73E9CD4-8208-DDC7-0558-251AEF53DC6B}"/>
              </a:ext>
            </a:extLst>
          </p:cNvPr>
          <p:cNvGrpSpPr/>
          <p:nvPr/>
        </p:nvGrpSpPr>
        <p:grpSpPr>
          <a:xfrm>
            <a:off x="14345304" y="-144661"/>
            <a:ext cx="3942696" cy="10431661"/>
            <a:chOff x="0" y="-38100"/>
            <a:chExt cx="1038406" cy="2747433"/>
          </a:xfrm>
        </p:grpSpPr>
        <p:sp>
          <p:nvSpPr>
            <p:cNvPr id="35" name="Google Shape;35;p8">
              <a:extLst>
                <a:ext uri="{FF2B5EF4-FFF2-40B4-BE49-F238E27FC236}">
                  <a16:creationId xmlns:a16="http://schemas.microsoft.com/office/drawing/2014/main" id="{C8F12243-9DA7-82A7-27AC-D990127BAD5E}"/>
                </a:ext>
              </a:extLst>
            </p:cNvPr>
            <p:cNvSpPr/>
            <p:nvPr/>
          </p:nvSpPr>
          <p:spPr>
            <a:xfrm>
              <a:off x="0" y="0"/>
              <a:ext cx="1038406" cy="2709333"/>
            </a:xfrm>
            <a:custGeom>
              <a:avLst/>
              <a:gdLst/>
              <a:ahLst/>
              <a:cxnLst/>
              <a:rect l="l" t="t" r="r" b="b"/>
              <a:pathLst>
                <a:path w="1038406" h="2709333" extrusionOk="0">
                  <a:moveTo>
                    <a:pt x="0" y="0"/>
                  </a:moveTo>
                  <a:lnTo>
                    <a:pt x="1038406" y="0"/>
                  </a:lnTo>
                  <a:lnTo>
                    <a:pt x="1038406" y="2709333"/>
                  </a:lnTo>
                  <a:lnTo>
                    <a:pt x="0" y="2709333"/>
                  </a:lnTo>
                  <a:close/>
                </a:path>
              </a:pathLst>
            </a:custGeom>
            <a:solidFill>
              <a:srgbClr val="0A3979"/>
            </a:solidFill>
            <a:ln>
              <a:noFill/>
            </a:ln>
          </p:spPr>
        </p:sp>
        <p:sp>
          <p:nvSpPr>
            <p:cNvPr id="36" name="Google Shape;36;p8">
              <a:extLst>
                <a:ext uri="{FF2B5EF4-FFF2-40B4-BE49-F238E27FC236}">
                  <a16:creationId xmlns:a16="http://schemas.microsoft.com/office/drawing/2014/main" id="{F2128CA2-209A-64CE-E294-1D0774E3ECA6}"/>
                </a:ext>
              </a:extLst>
            </p:cNvPr>
            <p:cNvSpPr txBox="1"/>
            <p:nvPr/>
          </p:nvSpPr>
          <p:spPr>
            <a:xfrm>
              <a:off x="0" y="-38100"/>
              <a:ext cx="1038406"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 name="Google Shape;37;p8">
            <a:extLst>
              <a:ext uri="{FF2B5EF4-FFF2-40B4-BE49-F238E27FC236}">
                <a16:creationId xmlns:a16="http://schemas.microsoft.com/office/drawing/2014/main" id="{CC3686A6-6C78-8921-CC09-A3BE00DF2DB3}"/>
              </a:ext>
            </a:extLst>
          </p:cNvPr>
          <p:cNvSpPr/>
          <p:nvPr/>
        </p:nvSpPr>
        <p:spPr>
          <a:xfrm>
            <a:off x="10395969" y="1568373"/>
            <a:ext cx="6456935" cy="7150254"/>
          </a:xfrm>
          <a:custGeom>
            <a:avLst/>
            <a:gdLst/>
            <a:ahLst/>
            <a:cxnLst/>
            <a:rect l="l" t="t" r="r" b="b"/>
            <a:pathLst>
              <a:path w="1000348" h="1107761" extrusionOk="0">
                <a:moveTo>
                  <a:pt x="0" y="0"/>
                </a:moveTo>
                <a:lnTo>
                  <a:pt x="1000348" y="0"/>
                </a:lnTo>
                <a:lnTo>
                  <a:pt x="1000348" y="1107761"/>
                </a:lnTo>
                <a:lnTo>
                  <a:pt x="0" y="1107761"/>
                </a:lnTo>
                <a:close/>
              </a:path>
            </a:pathLst>
          </a:custGeom>
          <a:blipFill rotWithShape="1">
            <a:blip r:embed="rId3">
              <a:alphaModFix/>
            </a:blip>
            <a:stretch>
              <a:fillRect l="-50055" r="-50961" b="-20946"/>
            </a:stretch>
          </a:blipFill>
          <a:ln w="38100" cap="sq" cmpd="sng">
            <a:solidFill>
              <a:srgbClr val="0A3979"/>
            </a:solidFill>
            <a:prstDash val="solid"/>
            <a:miter lim="8000"/>
            <a:headEnd type="none" w="sm" len="sm"/>
            <a:tailEnd type="none" w="sm" len="sm"/>
          </a:ln>
        </p:spPr>
      </p:sp>
      <p:grpSp>
        <p:nvGrpSpPr>
          <p:cNvPr id="38" name="Google Shape;38;p8">
            <a:extLst>
              <a:ext uri="{FF2B5EF4-FFF2-40B4-BE49-F238E27FC236}">
                <a16:creationId xmlns:a16="http://schemas.microsoft.com/office/drawing/2014/main" id="{84A0FE31-04C5-676C-7195-30BB32C5B524}"/>
              </a:ext>
            </a:extLst>
          </p:cNvPr>
          <p:cNvGrpSpPr/>
          <p:nvPr/>
        </p:nvGrpSpPr>
        <p:grpSpPr>
          <a:xfrm>
            <a:off x="-1722157" y="-653236"/>
            <a:ext cx="2603689" cy="2221609"/>
            <a:chOff x="0" y="-38100"/>
            <a:chExt cx="685745" cy="585115"/>
          </a:xfrm>
        </p:grpSpPr>
        <p:sp>
          <p:nvSpPr>
            <p:cNvPr id="39" name="Google Shape;39;p8">
              <a:extLst>
                <a:ext uri="{FF2B5EF4-FFF2-40B4-BE49-F238E27FC236}">
                  <a16:creationId xmlns:a16="http://schemas.microsoft.com/office/drawing/2014/main" id="{06A9AACD-FF11-DE4F-2447-F95DF742E6F0}"/>
                </a:ext>
              </a:extLst>
            </p:cNvPr>
            <p:cNvSpPr/>
            <p:nvPr/>
          </p:nvSpPr>
          <p:spPr>
            <a:xfrm>
              <a:off x="0" y="0"/>
              <a:ext cx="685745" cy="547015"/>
            </a:xfrm>
            <a:custGeom>
              <a:avLst/>
              <a:gdLst/>
              <a:ahLst/>
              <a:cxnLst/>
              <a:rect l="l" t="t" r="r" b="b"/>
              <a:pathLst>
                <a:path w="685745" h="547015" extrusionOk="0">
                  <a:moveTo>
                    <a:pt x="0" y="0"/>
                  </a:moveTo>
                  <a:lnTo>
                    <a:pt x="685745" y="0"/>
                  </a:lnTo>
                  <a:lnTo>
                    <a:pt x="685745" y="547015"/>
                  </a:lnTo>
                  <a:lnTo>
                    <a:pt x="0" y="547015"/>
                  </a:lnTo>
                  <a:close/>
                </a:path>
              </a:pathLst>
            </a:custGeom>
            <a:solidFill>
              <a:srgbClr val="0A3979"/>
            </a:solidFill>
            <a:ln>
              <a:noFill/>
            </a:ln>
          </p:spPr>
        </p:sp>
        <p:sp>
          <p:nvSpPr>
            <p:cNvPr id="40" name="Google Shape;40;p8">
              <a:extLst>
                <a:ext uri="{FF2B5EF4-FFF2-40B4-BE49-F238E27FC236}">
                  <a16:creationId xmlns:a16="http://schemas.microsoft.com/office/drawing/2014/main" id="{2E21AAEA-2E3F-5544-1A79-129DFFA85E89}"/>
                </a:ext>
              </a:extLst>
            </p:cNvPr>
            <p:cNvSpPr txBox="1"/>
            <p:nvPr/>
          </p:nvSpPr>
          <p:spPr>
            <a:xfrm>
              <a:off x="0" y="-38100"/>
              <a:ext cx="685745" cy="5851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 name="Google Shape;41;p8">
            <a:extLst>
              <a:ext uri="{FF2B5EF4-FFF2-40B4-BE49-F238E27FC236}">
                <a16:creationId xmlns:a16="http://schemas.microsoft.com/office/drawing/2014/main" id="{A3F64A04-DE76-353C-16EB-2222A448A06F}"/>
              </a:ext>
            </a:extLst>
          </p:cNvPr>
          <p:cNvCxnSpPr/>
          <p:nvPr/>
        </p:nvCxnSpPr>
        <p:spPr>
          <a:xfrm>
            <a:off x="677180" y="1549323"/>
            <a:ext cx="8731806" cy="0"/>
          </a:xfrm>
          <a:prstGeom prst="straightConnector1">
            <a:avLst/>
          </a:prstGeom>
          <a:noFill/>
          <a:ln w="38100" cap="flat" cmpd="sng">
            <a:solidFill>
              <a:srgbClr val="0A3979"/>
            </a:solidFill>
            <a:prstDash val="solid"/>
            <a:round/>
            <a:headEnd type="none" w="sm" len="sm"/>
            <a:tailEnd type="none" w="sm" len="sm"/>
          </a:ln>
        </p:spPr>
      </p:cxnSp>
      <p:sp>
        <p:nvSpPr>
          <p:cNvPr id="42" name="Google Shape;42;p8">
            <a:extLst>
              <a:ext uri="{FF2B5EF4-FFF2-40B4-BE49-F238E27FC236}">
                <a16:creationId xmlns:a16="http://schemas.microsoft.com/office/drawing/2014/main" id="{7770CECE-F36E-9CDB-9654-F6B4413E25BC}"/>
              </a:ext>
            </a:extLst>
          </p:cNvPr>
          <p:cNvSpPr txBox="1"/>
          <p:nvPr/>
        </p:nvSpPr>
        <p:spPr>
          <a:xfrm>
            <a:off x="1456875" y="3394863"/>
            <a:ext cx="8398200" cy="1880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683" b="1"/>
              <a:t>Gestão e Fiscalização de Contratos na PMSP</a:t>
            </a:r>
            <a:endParaRPr sz="1200"/>
          </a:p>
        </p:txBody>
      </p:sp>
      <p:sp>
        <p:nvSpPr>
          <p:cNvPr id="43" name="Google Shape;43;p8">
            <a:extLst>
              <a:ext uri="{FF2B5EF4-FFF2-40B4-BE49-F238E27FC236}">
                <a16:creationId xmlns:a16="http://schemas.microsoft.com/office/drawing/2014/main" id="{C14774F2-B227-74BF-E2AC-5EFA8C101FA1}"/>
              </a:ext>
            </a:extLst>
          </p:cNvPr>
          <p:cNvSpPr txBox="1"/>
          <p:nvPr/>
        </p:nvSpPr>
        <p:spPr>
          <a:xfrm>
            <a:off x="1456875" y="5795700"/>
            <a:ext cx="8398200" cy="1270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838"/>
              <a:t>Normas, procedimentos e aspectos práticos</a:t>
            </a:r>
            <a:endParaRPr sz="700"/>
          </a:p>
        </p:txBody>
      </p:sp>
      <p:sp>
        <p:nvSpPr>
          <p:cNvPr id="44" name="Google Shape;44;p8">
            <a:extLst>
              <a:ext uri="{FF2B5EF4-FFF2-40B4-BE49-F238E27FC236}">
                <a16:creationId xmlns:a16="http://schemas.microsoft.com/office/drawing/2014/main" id="{5404FB4F-A22A-974B-1A56-2E832BBC23F6}"/>
              </a:ext>
            </a:extLst>
          </p:cNvPr>
          <p:cNvSpPr/>
          <p:nvPr/>
        </p:nvSpPr>
        <p:spPr>
          <a:xfrm>
            <a:off x="881550" y="7917864"/>
            <a:ext cx="3947312" cy="1304292"/>
          </a:xfrm>
          <a:custGeom>
            <a:avLst/>
            <a:gdLst/>
            <a:ahLst/>
            <a:cxnLst/>
            <a:rect l="l" t="t" r="r" b="b"/>
            <a:pathLst>
              <a:path w="4155065" h="1304292" extrusionOk="0">
                <a:moveTo>
                  <a:pt x="0" y="0"/>
                </a:moveTo>
                <a:lnTo>
                  <a:pt x="4155064" y="0"/>
                </a:lnTo>
                <a:lnTo>
                  <a:pt x="4155064" y="1304291"/>
                </a:lnTo>
                <a:lnTo>
                  <a:pt x="0" y="1304291"/>
                </a:lnTo>
                <a:lnTo>
                  <a:pt x="0" y="0"/>
                </a:lnTo>
                <a:close/>
              </a:path>
            </a:pathLst>
          </a:custGeom>
          <a:blipFill rotWithShape="1">
            <a:blip r:embed="rId4">
              <a:alphaModFix/>
            </a:blip>
            <a:stretch>
              <a:fillRect t="-111993" b="-106559"/>
            </a:stretch>
          </a:blipFill>
          <a:ln>
            <a:noFill/>
          </a:ln>
        </p:spPr>
      </p:sp>
      <p:sp>
        <p:nvSpPr>
          <p:cNvPr id="45" name="Google Shape;45;p8">
            <a:extLst>
              <a:ext uri="{FF2B5EF4-FFF2-40B4-BE49-F238E27FC236}">
                <a16:creationId xmlns:a16="http://schemas.microsoft.com/office/drawing/2014/main" id="{77539A4C-B240-88B0-D922-7A3DD56BA6D1}"/>
              </a:ext>
            </a:extLst>
          </p:cNvPr>
          <p:cNvSpPr txBox="1"/>
          <p:nvPr/>
        </p:nvSpPr>
        <p:spPr>
          <a:xfrm>
            <a:off x="2370475" y="493725"/>
            <a:ext cx="10485900" cy="590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3838"/>
              <a:t>Oficina Virtual COBES - 06/2025</a:t>
            </a:r>
            <a:endParaRPr sz="700"/>
          </a:p>
        </p:txBody>
      </p:sp>
      <p:sp>
        <p:nvSpPr>
          <p:cNvPr id="46" name="Google Shape;46;p8">
            <a:extLst>
              <a:ext uri="{FF2B5EF4-FFF2-40B4-BE49-F238E27FC236}">
                <a16:creationId xmlns:a16="http://schemas.microsoft.com/office/drawing/2014/main" id="{7B0D0601-DB94-DE77-2A44-78D418175F75}"/>
              </a:ext>
            </a:extLst>
          </p:cNvPr>
          <p:cNvSpPr txBox="1"/>
          <p:nvPr/>
        </p:nvSpPr>
        <p:spPr>
          <a:xfrm>
            <a:off x="10927050" y="9312000"/>
            <a:ext cx="3226800" cy="590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838"/>
              <a:t>10/11/2025</a:t>
            </a:r>
            <a:endParaRPr sz="700"/>
          </a:p>
        </p:txBody>
      </p:sp>
    </p:spTree>
    <p:extLst>
      <p:ext uri="{BB962C8B-B14F-4D97-AF65-F5344CB8AC3E}">
        <p14:creationId xmlns:p14="http://schemas.microsoft.com/office/powerpoint/2010/main" val="3439493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8"/>
          <p:cNvSpPr txBox="1"/>
          <p:nvPr/>
        </p:nvSpPr>
        <p:spPr>
          <a:xfrm>
            <a:off x="2597625" y="3374650"/>
            <a:ext cx="13778200" cy="3120900"/>
          </a:xfrm>
          <a:prstGeom prst="rect">
            <a:avLst/>
          </a:prstGeom>
          <a:noFill/>
          <a:ln>
            <a:noFill/>
          </a:ln>
        </p:spPr>
        <p:txBody>
          <a:bodyPr spcFirstLastPara="1" wrap="square" lIns="91425" tIns="91425" rIns="91425" bIns="91425" anchor="ctr" anchorCtr="0">
            <a:noAutofit/>
          </a:bodyPr>
          <a:lstStyle/>
          <a:p>
            <a:r>
              <a:rPr lang="en-US" sz="6100" dirty="0">
                <a:solidFill>
                  <a:schemeClr val="lt1"/>
                </a:solidFill>
              </a:rPr>
              <a:t>E </a:t>
            </a:r>
            <a:r>
              <a:rPr lang="en-US" sz="6100" err="1">
                <a:solidFill>
                  <a:schemeClr val="lt1"/>
                </a:solidFill>
              </a:rPr>
              <a:t>por</a:t>
            </a:r>
            <a:r>
              <a:rPr lang="en-US" sz="6100" dirty="0">
                <a:solidFill>
                  <a:schemeClr val="lt1"/>
                </a:solidFill>
              </a:rPr>
              <a:t> </a:t>
            </a:r>
            <a:r>
              <a:rPr lang="en-US" sz="6100" err="1">
                <a:solidFill>
                  <a:schemeClr val="lt1"/>
                </a:solidFill>
              </a:rPr>
              <a:t>último</a:t>
            </a:r>
            <a:r>
              <a:rPr lang="en-US" sz="6100" dirty="0">
                <a:solidFill>
                  <a:schemeClr val="lt1"/>
                </a:solidFill>
              </a:rPr>
              <a:t>, </a:t>
            </a:r>
            <a:endParaRPr lang="pt-BR" sz="6100" dirty="0">
              <a:solidFill>
                <a:schemeClr val="lt1"/>
              </a:solidFill>
            </a:endParaRPr>
          </a:p>
          <a:p>
            <a:pPr marL="0" lvl="0" indent="0" algn="l">
              <a:spcBef>
                <a:spcPts val="0"/>
              </a:spcBef>
              <a:spcAft>
                <a:spcPts val="0"/>
              </a:spcAft>
              <a:buNone/>
            </a:pPr>
            <a:r>
              <a:rPr lang="en-US" sz="6100" dirty="0">
                <a:solidFill>
                  <a:schemeClr val="lt1"/>
                </a:solidFill>
              </a:rPr>
              <a:t>mas </a:t>
            </a:r>
            <a:r>
              <a:rPr lang="en-US" sz="6100" dirty="0" err="1">
                <a:solidFill>
                  <a:schemeClr val="lt1"/>
                </a:solidFill>
              </a:rPr>
              <a:t>não</a:t>
            </a:r>
            <a:r>
              <a:rPr lang="en-US" sz="6100" dirty="0">
                <a:solidFill>
                  <a:schemeClr val="lt1"/>
                </a:solidFill>
              </a:rPr>
              <a:t> </a:t>
            </a:r>
            <a:r>
              <a:rPr lang="en-US" sz="6100" dirty="0" err="1">
                <a:solidFill>
                  <a:schemeClr val="lt1"/>
                </a:solidFill>
              </a:rPr>
              <a:t>por</a:t>
            </a:r>
            <a:r>
              <a:rPr lang="en-US" sz="6100" dirty="0">
                <a:solidFill>
                  <a:schemeClr val="lt1"/>
                </a:solidFill>
              </a:rPr>
              <a:t> ser </a:t>
            </a:r>
            <a:r>
              <a:rPr lang="en-US" sz="6100" dirty="0" err="1">
                <a:solidFill>
                  <a:schemeClr val="lt1"/>
                </a:solidFill>
              </a:rPr>
              <a:t>menos</a:t>
            </a:r>
            <a:r>
              <a:rPr lang="en-US" sz="6100" dirty="0">
                <a:solidFill>
                  <a:schemeClr val="lt1"/>
                </a:solidFill>
              </a:rPr>
              <a:t> </a:t>
            </a:r>
            <a:r>
              <a:rPr lang="en-US" sz="6100" dirty="0" err="1">
                <a:solidFill>
                  <a:schemeClr val="lt1"/>
                </a:solidFill>
              </a:rPr>
              <a:t>importante</a:t>
            </a:r>
            <a:r>
              <a:rPr lang="en-US" sz="6100" dirty="0">
                <a:solidFill>
                  <a:schemeClr val="lt1"/>
                </a:solidFill>
              </a:rPr>
              <a:t>…</a:t>
            </a:r>
            <a:endParaRPr sz="61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8"/>
          <p:cNvSpPr txBox="1"/>
          <p:nvPr/>
        </p:nvSpPr>
        <p:spPr>
          <a:xfrm>
            <a:off x="1138475" y="716425"/>
            <a:ext cx="16374900" cy="9058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3200">
                <a:solidFill>
                  <a:schemeClr val="lt1"/>
                </a:solidFill>
              </a:rPr>
              <a:t>Importante entender e </a:t>
            </a:r>
            <a:r>
              <a:rPr lang="en-US" sz="3200">
                <a:solidFill>
                  <a:srgbClr val="20DD20"/>
                </a:solidFill>
              </a:rPr>
              <a:t>enxergar além da função burocrática</a:t>
            </a:r>
            <a:r>
              <a:rPr lang="en-US" sz="3200">
                <a:solidFill>
                  <a:schemeClr val="lt1"/>
                </a:solidFill>
              </a:rPr>
              <a:t> atribuída aos servidores envolvidos em todo esse fluxo. Ao criar um sistema mais claro, justo e previsível, a prefeitura transmite ao </a:t>
            </a:r>
            <a:r>
              <a:rPr lang="en-US" sz="3200">
                <a:solidFill>
                  <a:schemeClr val="lt1"/>
                </a:solidFill>
                <a:highlight>
                  <a:srgbClr val="FF9900"/>
                </a:highlight>
              </a:rPr>
              <a:t>mercado</a:t>
            </a:r>
            <a:r>
              <a:rPr lang="en-US" sz="3200">
                <a:solidFill>
                  <a:schemeClr val="lt1"/>
                </a:solidFill>
              </a:rPr>
              <a:t> um recado: ela demonstra que emprega esforços para se tornar uma </a:t>
            </a:r>
            <a:r>
              <a:rPr lang="en-US" sz="3200">
                <a:solidFill>
                  <a:srgbClr val="20DD20"/>
                </a:solidFill>
              </a:rPr>
              <a:t>parceira mais confiável para negócios</a:t>
            </a:r>
            <a:r>
              <a:rPr lang="en-US" sz="3200">
                <a:solidFill>
                  <a:schemeClr val="lt1"/>
                </a:solidFill>
              </a:rPr>
              <a:t>, o que pode atrair mais e melhores empresas para trabalhar pela cidade.</a:t>
            </a:r>
            <a:endParaRPr sz="3200">
              <a:solidFill>
                <a:schemeClr val="lt1"/>
              </a:solidFill>
            </a:endParaRPr>
          </a:p>
          <a:p>
            <a:pPr marL="0" lvl="0" indent="0" algn="just" rtl="0">
              <a:lnSpc>
                <a:spcPct val="115000"/>
              </a:lnSpc>
              <a:spcBef>
                <a:spcPts val="0"/>
              </a:spcBef>
              <a:spcAft>
                <a:spcPts val="0"/>
              </a:spcAft>
              <a:buNone/>
            </a:pPr>
            <a:endParaRPr sz="3200">
              <a:solidFill>
                <a:schemeClr val="lt1"/>
              </a:solidFill>
            </a:endParaRPr>
          </a:p>
          <a:p>
            <a:pPr marL="0" lvl="0" indent="0" algn="just" rtl="0">
              <a:lnSpc>
                <a:spcPct val="115000"/>
              </a:lnSpc>
              <a:spcBef>
                <a:spcPts val="0"/>
              </a:spcBef>
              <a:spcAft>
                <a:spcPts val="0"/>
              </a:spcAft>
              <a:buNone/>
            </a:pPr>
            <a:r>
              <a:rPr lang="en-US" sz="3200">
                <a:solidFill>
                  <a:schemeClr val="lt1"/>
                </a:solidFill>
              </a:rPr>
              <a:t>Para </a:t>
            </a:r>
            <a:r>
              <a:rPr lang="en-US" sz="3200">
                <a:solidFill>
                  <a:schemeClr val="lt1"/>
                </a:solidFill>
                <a:highlight>
                  <a:srgbClr val="FF9900"/>
                </a:highlight>
              </a:rPr>
              <a:t>órgãos de controle</a:t>
            </a:r>
            <a:r>
              <a:rPr lang="en-US" sz="3200">
                <a:solidFill>
                  <a:schemeClr val="lt1"/>
                </a:solidFill>
              </a:rPr>
              <a:t> e outras instâncias que podem querer verificar os nossos procedimentos, </a:t>
            </a:r>
            <a:r>
              <a:rPr lang="en-US" sz="3200">
                <a:solidFill>
                  <a:srgbClr val="20DD20"/>
                </a:solidFill>
              </a:rPr>
              <a:t>a qualidade na instrução de processos de pagamento</a:t>
            </a:r>
            <a:r>
              <a:rPr lang="en-US" sz="3200">
                <a:solidFill>
                  <a:schemeClr val="lt1"/>
                </a:solidFill>
              </a:rPr>
              <a:t> (de acordo com as normas vigentes) </a:t>
            </a:r>
            <a:r>
              <a:rPr lang="en-US" sz="3200">
                <a:solidFill>
                  <a:srgbClr val="20DD20"/>
                </a:solidFill>
              </a:rPr>
              <a:t>protege os servidores e servidoras </a:t>
            </a:r>
            <a:r>
              <a:rPr lang="en-US" sz="3200">
                <a:solidFill>
                  <a:schemeClr val="lt1"/>
                </a:solidFill>
              </a:rPr>
              <a:t>envolvidos ao evidenciar que as responsabilidades de gestão e fiscalização foram devidamente cumpridas.</a:t>
            </a:r>
            <a:endParaRPr sz="3200">
              <a:solidFill>
                <a:schemeClr val="lt1"/>
              </a:solidFill>
            </a:endParaRPr>
          </a:p>
          <a:p>
            <a:pPr marL="0" lvl="0" indent="0" algn="just" rtl="0">
              <a:lnSpc>
                <a:spcPct val="115000"/>
              </a:lnSpc>
              <a:spcBef>
                <a:spcPts val="0"/>
              </a:spcBef>
              <a:spcAft>
                <a:spcPts val="0"/>
              </a:spcAft>
              <a:buNone/>
            </a:pPr>
            <a:endParaRPr sz="3200">
              <a:solidFill>
                <a:schemeClr val="lt1"/>
              </a:solidFill>
            </a:endParaRPr>
          </a:p>
          <a:p>
            <a:pPr marL="0" lvl="0" indent="0" algn="just" rtl="0">
              <a:lnSpc>
                <a:spcPct val="115000"/>
              </a:lnSpc>
              <a:spcBef>
                <a:spcPts val="0"/>
              </a:spcBef>
              <a:spcAft>
                <a:spcPts val="0"/>
              </a:spcAft>
              <a:buNone/>
            </a:pPr>
            <a:r>
              <a:rPr lang="en-US" sz="3200">
                <a:solidFill>
                  <a:schemeClr val="lt1"/>
                </a:solidFill>
              </a:rPr>
              <a:t>Para a </a:t>
            </a:r>
            <a:r>
              <a:rPr lang="en-US" sz="3200">
                <a:solidFill>
                  <a:schemeClr val="lt1"/>
                </a:solidFill>
                <a:highlight>
                  <a:srgbClr val="FF9900"/>
                </a:highlight>
              </a:rPr>
              <a:t>sociedade</a:t>
            </a:r>
            <a:r>
              <a:rPr lang="en-US" sz="3200">
                <a:solidFill>
                  <a:schemeClr val="lt1"/>
                </a:solidFill>
              </a:rPr>
              <a:t>, que pode verificar em transparência a forma como estamos gerenciando recursos nos os pagamentos de uma, duas ou todas as empresas, </a:t>
            </a:r>
            <a:r>
              <a:rPr lang="en-US" sz="3200">
                <a:solidFill>
                  <a:srgbClr val="20DD20"/>
                </a:solidFill>
              </a:rPr>
              <a:t>transmite confiança</a:t>
            </a:r>
            <a:r>
              <a:rPr lang="en-US" sz="3200">
                <a:solidFill>
                  <a:schemeClr val="lt1"/>
                </a:solidFill>
              </a:rPr>
              <a:t> de que a proteção e cuidado com o orçamento público foram devidamente exercidas pelos agentes públicos, o que colabora para a </a:t>
            </a:r>
            <a:r>
              <a:rPr lang="en-US" sz="3200">
                <a:solidFill>
                  <a:srgbClr val="20DD20"/>
                </a:solidFill>
              </a:rPr>
              <a:t>redução da relação constante de desconfiança entre Governos e cidadãos</a:t>
            </a:r>
            <a:r>
              <a:rPr lang="en-US" sz="3200">
                <a:solidFill>
                  <a:schemeClr val="lt1"/>
                </a:solidFill>
              </a:rPr>
              <a:t>.</a:t>
            </a:r>
            <a:endParaRPr sz="32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636"/>
        <p:cNvGrpSpPr/>
        <p:nvPr/>
      </p:nvGrpSpPr>
      <p:grpSpPr>
        <a:xfrm>
          <a:off x="0" y="0"/>
          <a:ext cx="0" cy="0"/>
          <a:chOff x="0" y="0"/>
          <a:chExt cx="0" cy="0"/>
        </a:xfrm>
      </p:grpSpPr>
      <p:sp>
        <p:nvSpPr>
          <p:cNvPr id="637" name="Google Shape;637;p54"/>
          <p:cNvSpPr/>
          <p:nvPr/>
        </p:nvSpPr>
        <p:spPr>
          <a:xfrm>
            <a:off x="4003838" y="3478890"/>
            <a:ext cx="10280324" cy="3329219"/>
          </a:xfrm>
          <a:custGeom>
            <a:avLst/>
            <a:gdLst/>
            <a:ahLst/>
            <a:cxnLst/>
            <a:rect l="l" t="t" r="r" b="b"/>
            <a:pathLst>
              <a:path w="10280324" h="3329219" extrusionOk="0">
                <a:moveTo>
                  <a:pt x="0" y="0"/>
                </a:moveTo>
                <a:lnTo>
                  <a:pt x="10280324" y="0"/>
                </a:lnTo>
                <a:lnTo>
                  <a:pt x="10280324" y="3329220"/>
                </a:lnTo>
                <a:lnTo>
                  <a:pt x="0" y="3329220"/>
                </a:lnTo>
                <a:lnTo>
                  <a:pt x="0" y="0"/>
                </a:lnTo>
                <a:close/>
              </a:path>
            </a:pathLst>
          </a:custGeom>
          <a:blipFill rotWithShape="1">
            <a:blip r:embed="rId3">
              <a:alphaModFix/>
            </a:blip>
            <a:stretch>
              <a:fillRect t="-103538" b="-105236"/>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grpSp>
        <p:nvGrpSpPr>
          <p:cNvPr id="51" name="Google Shape;51;p9"/>
          <p:cNvGrpSpPr/>
          <p:nvPr/>
        </p:nvGrpSpPr>
        <p:grpSpPr>
          <a:xfrm>
            <a:off x="-311275" y="-291008"/>
            <a:ext cx="11021463" cy="1770788"/>
            <a:chOff x="0" y="-28575"/>
            <a:chExt cx="2902753" cy="855825"/>
          </a:xfrm>
        </p:grpSpPr>
        <p:sp>
          <p:nvSpPr>
            <p:cNvPr id="52" name="Google Shape;52;p9"/>
            <p:cNvSpPr/>
            <p:nvPr/>
          </p:nvSpPr>
          <p:spPr>
            <a:xfrm>
              <a:off x="0" y="0"/>
              <a:ext cx="2902752" cy="827250"/>
            </a:xfrm>
            <a:custGeom>
              <a:avLst/>
              <a:gdLst/>
              <a:ahLst/>
              <a:cxnLst/>
              <a:rect l="l" t="t" r="r" b="b"/>
              <a:pathLst>
                <a:path w="2902752" h="827250" extrusionOk="0">
                  <a:moveTo>
                    <a:pt x="0" y="0"/>
                  </a:moveTo>
                  <a:lnTo>
                    <a:pt x="2902752" y="0"/>
                  </a:lnTo>
                  <a:lnTo>
                    <a:pt x="2902752" y="827250"/>
                  </a:lnTo>
                  <a:lnTo>
                    <a:pt x="0" y="827250"/>
                  </a:lnTo>
                  <a:close/>
                </a:path>
              </a:pathLst>
            </a:custGeom>
            <a:solidFill>
              <a:srgbClr val="0A3979"/>
            </a:solidFill>
            <a:ln>
              <a:noFill/>
            </a:ln>
          </p:spPr>
        </p:sp>
        <p:sp>
          <p:nvSpPr>
            <p:cNvPr id="53" name="Google Shape;53;p9"/>
            <p:cNvSpPr txBox="1"/>
            <p:nvPr/>
          </p:nvSpPr>
          <p:spPr>
            <a:xfrm>
              <a:off x="0" y="-28575"/>
              <a:ext cx="2902753" cy="855825"/>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 name="Google Shape;54;p9"/>
          <p:cNvSpPr txBox="1"/>
          <p:nvPr/>
        </p:nvSpPr>
        <p:spPr>
          <a:xfrm>
            <a:off x="282050" y="331825"/>
            <a:ext cx="103197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1100"/>
              <a:buNone/>
            </a:pPr>
            <a:r>
              <a:rPr lang="en-US" sz="4400" b="1">
                <a:solidFill>
                  <a:schemeClr val="lt1"/>
                </a:solidFill>
              </a:rPr>
              <a:t>O que vamos ver nesta apresentação?</a:t>
            </a:r>
            <a:endParaRPr sz="6001" b="1">
              <a:solidFill>
                <a:schemeClr val="lt1"/>
              </a:solidFill>
            </a:endParaRPr>
          </a:p>
        </p:txBody>
      </p:sp>
      <p:sp>
        <p:nvSpPr>
          <p:cNvPr id="55" name="Google Shape;55;p9"/>
          <p:cNvSpPr txBox="1"/>
          <p:nvPr/>
        </p:nvSpPr>
        <p:spPr>
          <a:xfrm>
            <a:off x="17056840" y="9323050"/>
            <a:ext cx="152400" cy="1809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1" i="0" u="none" strike="noStrike" cap="none">
                <a:solidFill>
                  <a:srgbClr val="000000"/>
                </a:solidFill>
                <a:latin typeface="Open Sans"/>
                <a:ea typeface="Open Sans"/>
                <a:cs typeface="Open Sans"/>
                <a:sym typeface="Open Sans"/>
              </a:rPr>
              <a:t>4</a:t>
            </a:r>
            <a:endParaRPr/>
          </a:p>
        </p:txBody>
      </p:sp>
      <p:grpSp>
        <p:nvGrpSpPr>
          <p:cNvPr id="56" name="Google Shape;56;p9"/>
          <p:cNvGrpSpPr/>
          <p:nvPr/>
        </p:nvGrpSpPr>
        <p:grpSpPr>
          <a:xfrm>
            <a:off x="6208055" y="1758149"/>
            <a:ext cx="4219171" cy="3754766"/>
            <a:chOff x="5001960" y="3032087"/>
            <a:chExt cx="1860140" cy="1655395"/>
          </a:xfrm>
        </p:grpSpPr>
        <p:sp>
          <p:nvSpPr>
            <p:cNvPr id="57" name="Google Shape;57;p9"/>
            <p:cNvSpPr/>
            <p:nvPr/>
          </p:nvSpPr>
          <p:spPr>
            <a:xfrm>
              <a:off x="5001960" y="3033851"/>
              <a:ext cx="1860140" cy="1653631"/>
            </a:xfrm>
            <a:custGeom>
              <a:avLst/>
              <a:gdLst/>
              <a:ahLst/>
              <a:cxnLst/>
              <a:rect l="l" t="t" r="r" b="b"/>
              <a:pathLst>
                <a:path w="56134" h="55310" extrusionOk="0">
                  <a:moveTo>
                    <a:pt x="54225" y="0"/>
                  </a:moveTo>
                  <a:cubicBezTo>
                    <a:pt x="53267" y="0"/>
                    <a:pt x="52302" y="618"/>
                    <a:pt x="52286" y="1853"/>
                  </a:cubicBezTo>
                  <a:cubicBezTo>
                    <a:pt x="52191" y="9200"/>
                    <a:pt x="52096" y="16516"/>
                    <a:pt x="52001" y="23863"/>
                  </a:cubicBezTo>
                  <a:cubicBezTo>
                    <a:pt x="51937" y="30988"/>
                    <a:pt x="51462" y="38209"/>
                    <a:pt x="51842" y="45334"/>
                  </a:cubicBezTo>
                  <a:cubicBezTo>
                    <a:pt x="51906" y="46664"/>
                    <a:pt x="52159" y="47963"/>
                    <a:pt x="52191" y="49293"/>
                  </a:cubicBezTo>
                  <a:cubicBezTo>
                    <a:pt x="52216" y="51178"/>
                    <a:pt x="51443" y="51362"/>
                    <a:pt x="50084" y="51362"/>
                  </a:cubicBezTo>
                  <a:cubicBezTo>
                    <a:pt x="49754" y="51362"/>
                    <a:pt x="49389" y="51351"/>
                    <a:pt x="48992" y="51351"/>
                  </a:cubicBezTo>
                  <a:cubicBezTo>
                    <a:pt x="45287" y="51383"/>
                    <a:pt x="41582" y="51383"/>
                    <a:pt x="37876" y="51415"/>
                  </a:cubicBezTo>
                  <a:cubicBezTo>
                    <a:pt x="36980" y="51418"/>
                    <a:pt x="35881" y="51420"/>
                    <a:pt x="34627" y="51420"/>
                  </a:cubicBezTo>
                  <a:cubicBezTo>
                    <a:pt x="33138" y="51420"/>
                    <a:pt x="31431" y="51418"/>
                    <a:pt x="29589" y="51418"/>
                  </a:cubicBezTo>
                  <a:cubicBezTo>
                    <a:pt x="20214" y="51418"/>
                    <a:pt x="7350" y="51456"/>
                    <a:pt x="1932" y="51921"/>
                  </a:cubicBezTo>
                  <a:cubicBezTo>
                    <a:pt x="32" y="52080"/>
                    <a:pt x="0" y="54772"/>
                    <a:pt x="1932" y="54930"/>
                  </a:cubicBezTo>
                  <a:cubicBezTo>
                    <a:pt x="6049" y="55231"/>
                    <a:pt x="13618" y="55310"/>
                    <a:pt x="21187" y="55310"/>
                  </a:cubicBezTo>
                  <a:cubicBezTo>
                    <a:pt x="28756" y="55310"/>
                    <a:pt x="36325" y="55231"/>
                    <a:pt x="40441" y="55215"/>
                  </a:cubicBezTo>
                  <a:cubicBezTo>
                    <a:pt x="42437" y="55215"/>
                    <a:pt x="44432" y="55215"/>
                    <a:pt x="46427" y="55183"/>
                  </a:cubicBezTo>
                  <a:cubicBezTo>
                    <a:pt x="47549" y="55183"/>
                    <a:pt x="48754" y="55287"/>
                    <a:pt x="49935" y="55287"/>
                  </a:cubicBezTo>
                  <a:cubicBezTo>
                    <a:pt x="50821" y="55287"/>
                    <a:pt x="51693" y="55228"/>
                    <a:pt x="52507" y="55025"/>
                  </a:cubicBezTo>
                  <a:cubicBezTo>
                    <a:pt x="55199" y="54360"/>
                    <a:pt x="56086" y="51795"/>
                    <a:pt x="56023" y="49293"/>
                  </a:cubicBezTo>
                  <a:cubicBezTo>
                    <a:pt x="55928" y="45873"/>
                    <a:pt x="55611" y="42516"/>
                    <a:pt x="55674" y="39095"/>
                  </a:cubicBezTo>
                  <a:cubicBezTo>
                    <a:pt x="55706" y="34852"/>
                    <a:pt x="55769" y="30640"/>
                    <a:pt x="55833" y="26396"/>
                  </a:cubicBezTo>
                  <a:lnTo>
                    <a:pt x="56118" y="1853"/>
                  </a:lnTo>
                  <a:cubicBezTo>
                    <a:pt x="56134" y="618"/>
                    <a:pt x="55183" y="0"/>
                    <a:pt x="54225" y="0"/>
                  </a:cubicBezTo>
                  <a:close/>
                </a:path>
              </a:pathLst>
            </a:custGeom>
            <a:solidFill>
              <a:srgbClr val="D6D6D6"/>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sp>
          <p:nvSpPr>
            <p:cNvPr id="58" name="Google Shape;58;p9"/>
            <p:cNvSpPr/>
            <p:nvPr/>
          </p:nvSpPr>
          <p:spPr>
            <a:xfrm>
              <a:off x="5051266" y="3046617"/>
              <a:ext cx="1724244" cy="1558915"/>
            </a:xfrm>
            <a:custGeom>
              <a:avLst/>
              <a:gdLst/>
              <a:ahLst/>
              <a:cxnLst/>
              <a:rect l="l" t="t" r="r" b="b"/>
              <a:pathLst>
                <a:path w="52033" h="52142" extrusionOk="0">
                  <a:moveTo>
                    <a:pt x="51716" y="1"/>
                  </a:moveTo>
                  <a:cubicBezTo>
                    <a:pt x="51653" y="64"/>
                    <a:pt x="51589" y="96"/>
                    <a:pt x="51526" y="96"/>
                  </a:cubicBezTo>
                  <a:cubicBezTo>
                    <a:pt x="43745" y="115"/>
                    <a:pt x="30687" y="208"/>
                    <a:pt x="18884" y="208"/>
                  </a:cubicBezTo>
                  <a:cubicBezTo>
                    <a:pt x="11616" y="208"/>
                    <a:pt x="4824" y="173"/>
                    <a:pt x="32" y="64"/>
                  </a:cubicBezTo>
                  <a:cubicBezTo>
                    <a:pt x="32" y="64"/>
                    <a:pt x="32" y="96"/>
                    <a:pt x="32" y="96"/>
                  </a:cubicBezTo>
                  <a:cubicBezTo>
                    <a:pt x="571" y="17292"/>
                    <a:pt x="64" y="34583"/>
                    <a:pt x="32" y="51811"/>
                  </a:cubicBezTo>
                  <a:cubicBezTo>
                    <a:pt x="32" y="51811"/>
                    <a:pt x="32" y="51843"/>
                    <a:pt x="1" y="51843"/>
                  </a:cubicBezTo>
                  <a:cubicBezTo>
                    <a:pt x="5339" y="52004"/>
                    <a:pt x="20519" y="52142"/>
                    <a:pt x="28866" y="52142"/>
                  </a:cubicBezTo>
                  <a:cubicBezTo>
                    <a:pt x="30372" y="52142"/>
                    <a:pt x="31656" y="52137"/>
                    <a:pt x="32620" y="52128"/>
                  </a:cubicBezTo>
                  <a:cubicBezTo>
                    <a:pt x="38922" y="52096"/>
                    <a:pt x="45224" y="51684"/>
                    <a:pt x="51526" y="51558"/>
                  </a:cubicBezTo>
                  <a:cubicBezTo>
                    <a:pt x="51621" y="51558"/>
                    <a:pt x="51716" y="51621"/>
                    <a:pt x="51748" y="51684"/>
                  </a:cubicBezTo>
                  <a:cubicBezTo>
                    <a:pt x="51779" y="34520"/>
                    <a:pt x="51368" y="17260"/>
                    <a:pt x="52033" y="96"/>
                  </a:cubicBezTo>
                  <a:cubicBezTo>
                    <a:pt x="52033" y="64"/>
                    <a:pt x="52033" y="64"/>
                    <a:pt x="52033" y="32"/>
                  </a:cubicBezTo>
                  <a:lnTo>
                    <a:pt x="51716" y="1"/>
                  </a:lnTo>
                  <a:close/>
                </a:path>
              </a:pathLst>
            </a:custGeom>
            <a:solidFill>
              <a:srgbClr val="1155CC"/>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sp>
          <p:nvSpPr>
            <p:cNvPr id="59" name="Google Shape;59;p9"/>
            <p:cNvSpPr/>
            <p:nvPr/>
          </p:nvSpPr>
          <p:spPr>
            <a:xfrm>
              <a:off x="5027144" y="3032087"/>
              <a:ext cx="1775640" cy="1557301"/>
            </a:xfrm>
            <a:custGeom>
              <a:avLst/>
              <a:gdLst/>
              <a:ahLst/>
              <a:cxnLst/>
              <a:rect l="l" t="t" r="r" b="b"/>
              <a:pathLst>
                <a:path w="53584" h="52088" extrusionOk="0">
                  <a:moveTo>
                    <a:pt x="2375" y="0"/>
                  </a:moveTo>
                  <a:cubicBezTo>
                    <a:pt x="1643" y="0"/>
                    <a:pt x="894" y="464"/>
                    <a:pt x="855" y="1405"/>
                  </a:cubicBezTo>
                  <a:cubicBezTo>
                    <a:pt x="507" y="9671"/>
                    <a:pt x="317" y="17905"/>
                    <a:pt x="253" y="26170"/>
                  </a:cubicBezTo>
                  <a:cubicBezTo>
                    <a:pt x="190" y="34404"/>
                    <a:pt x="0" y="42701"/>
                    <a:pt x="539" y="50935"/>
                  </a:cubicBezTo>
                  <a:cubicBezTo>
                    <a:pt x="602" y="51699"/>
                    <a:pt x="1202" y="52087"/>
                    <a:pt x="1787" y="52087"/>
                  </a:cubicBezTo>
                  <a:cubicBezTo>
                    <a:pt x="2365" y="52087"/>
                    <a:pt x="2930" y="51707"/>
                    <a:pt x="2945" y="50935"/>
                  </a:cubicBezTo>
                  <a:cubicBezTo>
                    <a:pt x="3230" y="42670"/>
                    <a:pt x="2977" y="34404"/>
                    <a:pt x="3104" y="26170"/>
                  </a:cubicBezTo>
                  <a:cubicBezTo>
                    <a:pt x="3230" y="18443"/>
                    <a:pt x="3452" y="10716"/>
                    <a:pt x="3737" y="2989"/>
                  </a:cubicBezTo>
                  <a:cubicBezTo>
                    <a:pt x="10300" y="3897"/>
                    <a:pt x="21713" y="4154"/>
                    <a:pt x="32311" y="4154"/>
                  </a:cubicBezTo>
                  <a:cubicBezTo>
                    <a:pt x="39817" y="4154"/>
                    <a:pt x="46915" y="4025"/>
                    <a:pt x="51589" y="3907"/>
                  </a:cubicBezTo>
                  <a:cubicBezTo>
                    <a:pt x="53533" y="3844"/>
                    <a:pt x="53583" y="802"/>
                    <a:pt x="51649" y="802"/>
                  </a:cubicBezTo>
                  <a:cubicBezTo>
                    <a:pt x="51629" y="802"/>
                    <a:pt x="51609" y="803"/>
                    <a:pt x="51589" y="803"/>
                  </a:cubicBezTo>
                  <a:cubicBezTo>
                    <a:pt x="49794" y="848"/>
                    <a:pt x="47660" y="866"/>
                    <a:pt x="45294" y="866"/>
                  </a:cubicBezTo>
                  <a:cubicBezTo>
                    <a:pt x="34956" y="866"/>
                    <a:pt x="20184" y="519"/>
                    <a:pt x="9861" y="519"/>
                  </a:cubicBezTo>
                  <a:cubicBezTo>
                    <a:pt x="7498" y="519"/>
                    <a:pt x="5369" y="537"/>
                    <a:pt x="3579" y="582"/>
                  </a:cubicBezTo>
                  <a:cubicBezTo>
                    <a:pt x="3317" y="195"/>
                    <a:pt x="2849" y="0"/>
                    <a:pt x="2375" y="0"/>
                  </a:cubicBezTo>
                  <a:close/>
                </a:path>
              </a:pathLst>
            </a:custGeom>
            <a:solidFill>
              <a:srgbClr val="1155CC"/>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sp>
          <p:nvSpPr>
            <p:cNvPr id="60" name="Google Shape;60;p9"/>
            <p:cNvSpPr/>
            <p:nvPr/>
          </p:nvSpPr>
          <p:spPr>
            <a:xfrm>
              <a:off x="5033439" y="3413856"/>
              <a:ext cx="1713739" cy="48434"/>
            </a:xfrm>
            <a:custGeom>
              <a:avLst/>
              <a:gdLst/>
              <a:ahLst/>
              <a:cxnLst/>
              <a:rect l="l" t="t" r="r" b="b"/>
              <a:pathLst>
                <a:path w="51716" h="1620" extrusionOk="0">
                  <a:moveTo>
                    <a:pt x="27842" y="1"/>
                  </a:moveTo>
                  <a:cubicBezTo>
                    <a:pt x="19553" y="1"/>
                    <a:pt x="5157" y="65"/>
                    <a:pt x="254" y="795"/>
                  </a:cubicBezTo>
                  <a:cubicBezTo>
                    <a:pt x="0" y="827"/>
                    <a:pt x="63" y="1207"/>
                    <a:pt x="317" y="1207"/>
                  </a:cubicBezTo>
                  <a:cubicBezTo>
                    <a:pt x="1494" y="1249"/>
                    <a:pt x="3179" y="1266"/>
                    <a:pt x="5176" y="1266"/>
                  </a:cubicBezTo>
                  <a:cubicBezTo>
                    <a:pt x="12941" y="1266"/>
                    <a:pt x="25433" y="1011"/>
                    <a:pt x="31253" y="1011"/>
                  </a:cubicBezTo>
                  <a:cubicBezTo>
                    <a:pt x="31749" y="1011"/>
                    <a:pt x="32196" y="1013"/>
                    <a:pt x="32588" y="1017"/>
                  </a:cubicBezTo>
                  <a:cubicBezTo>
                    <a:pt x="38763" y="1049"/>
                    <a:pt x="44970" y="1144"/>
                    <a:pt x="51146" y="1619"/>
                  </a:cubicBezTo>
                  <a:cubicBezTo>
                    <a:pt x="51156" y="1619"/>
                    <a:pt x="51166" y="1620"/>
                    <a:pt x="51175" y="1620"/>
                  </a:cubicBezTo>
                  <a:cubicBezTo>
                    <a:pt x="51716" y="1620"/>
                    <a:pt x="51706" y="763"/>
                    <a:pt x="51146" y="732"/>
                  </a:cubicBezTo>
                  <a:cubicBezTo>
                    <a:pt x="44812" y="384"/>
                    <a:pt x="38510" y="35"/>
                    <a:pt x="32176" y="4"/>
                  </a:cubicBezTo>
                  <a:cubicBezTo>
                    <a:pt x="31114" y="4"/>
                    <a:pt x="29618" y="1"/>
                    <a:pt x="27842" y="1"/>
                  </a:cubicBezTo>
                  <a:close/>
                </a:path>
              </a:pathLst>
            </a:custGeom>
            <a:solidFill>
              <a:srgbClr val="95D4F4"/>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sp>
          <p:nvSpPr>
            <p:cNvPr id="61" name="Google Shape;61;p9"/>
            <p:cNvSpPr/>
            <p:nvPr/>
          </p:nvSpPr>
          <p:spPr>
            <a:xfrm>
              <a:off x="6752327" y="3045241"/>
              <a:ext cx="51429" cy="1565792"/>
            </a:xfrm>
            <a:custGeom>
              <a:avLst/>
              <a:gdLst/>
              <a:ahLst/>
              <a:cxnLst/>
              <a:rect l="l" t="t" r="r" b="b"/>
              <a:pathLst>
                <a:path w="1552" h="52372" extrusionOk="0">
                  <a:moveTo>
                    <a:pt x="822" y="0"/>
                  </a:moveTo>
                  <a:cubicBezTo>
                    <a:pt x="772" y="0"/>
                    <a:pt x="723" y="26"/>
                    <a:pt x="697" y="78"/>
                  </a:cubicBezTo>
                  <a:cubicBezTo>
                    <a:pt x="697" y="78"/>
                    <a:pt x="697" y="110"/>
                    <a:pt x="697" y="142"/>
                  </a:cubicBezTo>
                  <a:cubicBezTo>
                    <a:pt x="0" y="17306"/>
                    <a:pt x="443" y="34566"/>
                    <a:pt x="412" y="51730"/>
                  </a:cubicBezTo>
                  <a:lnTo>
                    <a:pt x="412" y="51984"/>
                  </a:lnTo>
                  <a:lnTo>
                    <a:pt x="412" y="52110"/>
                  </a:lnTo>
                  <a:cubicBezTo>
                    <a:pt x="412" y="52285"/>
                    <a:pt x="546" y="52372"/>
                    <a:pt x="681" y="52372"/>
                  </a:cubicBezTo>
                  <a:cubicBezTo>
                    <a:pt x="816" y="52372"/>
                    <a:pt x="950" y="52285"/>
                    <a:pt x="950" y="52110"/>
                  </a:cubicBezTo>
                  <a:cubicBezTo>
                    <a:pt x="1014" y="34819"/>
                    <a:pt x="1552" y="17433"/>
                    <a:pt x="982" y="142"/>
                  </a:cubicBezTo>
                  <a:cubicBezTo>
                    <a:pt x="963" y="49"/>
                    <a:pt x="891" y="0"/>
                    <a:pt x="822" y="0"/>
                  </a:cubicBezTo>
                  <a:close/>
                </a:path>
              </a:pathLst>
            </a:custGeom>
            <a:solidFill>
              <a:srgbClr val="1D1E1B"/>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sp>
          <p:nvSpPr>
            <p:cNvPr id="62" name="Google Shape;62;p9"/>
            <p:cNvSpPr/>
            <p:nvPr/>
          </p:nvSpPr>
          <p:spPr>
            <a:xfrm>
              <a:off x="5021875" y="3032655"/>
              <a:ext cx="1747340" cy="1595570"/>
            </a:xfrm>
            <a:custGeom>
              <a:avLst/>
              <a:gdLst/>
              <a:ahLst/>
              <a:cxnLst/>
              <a:rect l="l" t="t" r="r" b="b"/>
              <a:pathLst>
                <a:path w="52730" h="53368" extrusionOk="0">
                  <a:moveTo>
                    <a:pt x="26377" y="1"/>
                  </a:moveTo>
                  <a:cubicBezTo>
                    <a:pt x="16556" y="1"/>
                    <a:pt x="6730" y="40"/>
                    <a:pt x="349" y="214"/>
                  </a:cubicBezTo>
                  <a:cubicBezTo>
                    <a:pt x="159" y="214"/>
                    <a:pt x="159" y="531"/>
                    <a:pt x="349" y="531"/>
                  </a:cubicBezTo>
                  <a:lnTo>
                    <a:pt x="634" y="531"/>
                  </a:lnTo>
                  <a:cubicBezTo>
                    <a:pt x="603" y="563"/>
                    <a:pt x="603" y="563"/>
                    <a:pt x="603" y="563"/>
                  </a:cubicBezTo>
                  <a:cubicBezTo>
                    <a:pt x="1" y="17759"/>
                    <a:pt x="381" y="35050"/>
                    <a:pt x="349" y="52278"/>
                  </a:cubicBezTo>
                  <a:cubicBezTo>
                    <a:pt x="349" y="52465"/>
                    <a:pt x="461" y="52539"/>
                    <a:pt x="591" y="52539"/>
                  </a:cubicBezTo>
                  <a:cubicBezTo>
                    <a:pt x="616" y="52539"/>
                    <a:pt x="641" y="52536"/>
                    <a:pt x="666" y="52531"/>
                  </a:cubicBezTo>
                  <a:cubicBezTo>
                    <a:pt x="698" y="52626"/>
                    <a:pt x="761" y="52721"/>
                    <a:pt x="856" y="52721"/>
                  </a:cubicBezTo>
                  <a:cubicBezTo>
                    <a:pt x="7247" y="53111"/>
                    <a:pt x="17353" y="53367"/>
                    <a:pt x="27363" y="53367"/>
                  </a:cubicBezTo>
                  <a:cubicBezTo>
                    <a:pt x="36896" y="53367"/>
                    <a:pt x="46342" y="53135"/>
                    <a:pt x="52413" y="52563"/>
                  </a:cubicBezTo>
                  <a:cubicBezTo>
                    <a:pt x="52508" y="52563"/>
                    <a:pt x="52603" y="52468"/>
                    <a:pt x="52635" y="52405"/>
                  </a:cubicBezTo>
                  <a:lnTo>
                    <a:pt x="52635" y="52151"/>
                  </a:lnTo>
                  <a:cubicBezTo>
                    <a:pt x="52603" y="52088"/>
                    <a:pt x="52508" y="52025"/>
                    <a:pt x="52413" y="52025"/>
                  </a:cubicBezTo>
                  <a:cubicBezTo>
                    <a:pt x="46079" y="52151"/>
                    <a:pt x="39809" y="52563"/>
                    <a:pt x="33507" y="52626"/>
                  </a:cubicBezTo>
                  <a:cubicBezTo>
                    <a:pt x="32962" y="52629"/>
                    <a:pt x="32315" y="52630"/>
                    <a:pt x="31583" y="52630"/>
                  </a:cubicBezTo>
                  <a:cubicBezTo>
                    <a:pt x="23847" y="52630"/>
                    <a:pt x="6645" y="52483"/>
                    <a:pt x="888" y="52310"/>
                  </a:cubicBezTo>
                  <a:cubicBezTo>
                    <a:pt x="888" y="52310"/>
                    <a:pt x="919" y="52310"/>
                    <a:pt x="919" y="52278"/>
                  </a:cubicBezTo>
                  <a:cubicBezTo>
                    <a:pt x="951" y="35050"/>
                    <a:pt x="1458" y="17759"/>
                    <a:pt x="919" y="563"/>
                  </a:cubicBezTo>
                  <a:cubicBezTo>
                    <a:pt x="919" y="563"/>
                    <a:pt x="919" y="563"/>
                    <a:pt x="919" y="531"/>
                  </a:cubicBezTo>
                  <a:cubicBezTo>
                    <a:pt x="5711" y="640"/>
                    <a:pt x="12498" y="675"/>
                    <a:pt x="19761" y="675"/>
                  </a:cubicBezTo>
                  <a:cubicBezTo>
                    <a:pt x="31554" y="675"/>
                    <a:pt x="44600" y="582"/>
                    <a:pt x="52381" y="563"/>
                  </a:cubicBezTo>
                  <a:cubicBezTo>
                    <a:pt x="52476" y="563"/>
                    <a:pt x="52540" y="531"/>
                    <a:pt x="52603" y="468"/>
                  </a:cubicBezTo>
                  <a:cubicBezTo>
                    <a:pt x="52730" y="309"/>
                    <a:pt x="52666" y="24"/>
                    <a:pt x="52381" y="24"/>
                  </a:cubicBezTo>
                  <a:cubicBezTo>
                    <a:pt x="51321" y="27"/>
                    <a:pt x="50164" y="28"/>
                    <a:pt x="48927" y="28"/>
                  </a:cubicBezTo>
                  <a:cubicBezTo>
                    <a:pt x="42743" y="28"/>
                    <a:pt x="34562" y="1"/>
                    <a:pt x="26377" y="1"/>
                  </a:cubicBezTo>
                  <a:close/>
                </a:path>
              </a:pathLst>
            </a:custGeom>
            <a:solidFill>
              <a:srgbClr val="1D1E1B"/>
            </a:solidFill>
            <a:ln>
              <a:noFill/>
            </a:ln>
          </p:spPr>
          <p:txBody>
            <a:bodyPr spcFirstLastPara="1" wrap="square" lIns="207375" tIns="207375" rIns="207375" bIns="207375" anchor="ctr" anchorCtr="0">
              <a:noAutofit/>
            </a:bodyPr>
            <a:lstStyle/>
            <a:p>
              <a:pPr marL="0" lvl="0" indent="0" algn="l" rtl="0">
                <a:spcBef>
                  <a:spcPts val="0"/>
                </a:spcBef>
                <a:spcAft>
                  <a:spcPts val="0"/>
                </a:spcAft>
                <a:buNone/>
              </a:pPr>
              <a:endParaRPr>
                <a:solidFill>
                  <a:schemeClr val="lt1"/>
                </a:solidFill>
              </a:endParaRPr>
            </a:p>
          </p:txBody>
        </p:sp>
      </p:grpSp>
      <p:grpSp>
        <p:nvGrpSpPr>
          <p:cNvPr id="63" name="Google Shape;63;p9"/>
          <p:cNvGrpSpPr/>
          <p:nvPr/>
        </p:nvGrpSpPr>
        <p:grpSpPr>
          <a:xfrm>
            <a:off x="1452412" y="1762044"/>
            <a:ext cx="4176070" cy="3876492"/>
            <a:chOff x="767700" y="1209125"/>
            <a:chExt cx="1817658" cy="1687265"/>
          </a:xfrm>
        </p:grpSpPr>
        <p:sp>
          <p:nvSpPr>
            <p:cNvPr id="64" name="Google Shape;64;p9"/>
            <p:cNvSpPr/>
            <p:nvPr/>
          </p:nvSpPr>
          <p:spPr>
            <a:xfrm>
              <a:off x="767700" y="1216928"/>
              <a:ext cx="1817658" cy="1679462"/>
            </a:xfrm>
            <a:custGeom>
              <a:avLst/>
              <a:gdLst/>
              <a:ahLst/>
              <a:cxnLst/>
              <a:rect l="l" t="t" r="r" b="b"/>
              <a:pathLst>
                <a:path w="54852" h="56174" extrusionOk="0">
                  <a:moveTo>
                    <a:pt x="51950" y="1"/>
                  </a:moveTo>
                  <a:cubicBezTo>
                    <a:pt x="50988" y="1"/>
                    <a:pt x="50069" y="618"/>
                    <a:pt x="50164" y="1853"/>
                  </a:cubicBezTo>
                  <a:cubicBezTo>
                    <a:pt x="50671" y="9137"/>
                    <a:pt x="50924" y="16453"/>
                    <a:pt x="50956" y="23768"/>
                  </a:cubicBezTo>
                  <a:cubicBezTo>
                    <a:pt x="50956" y="27442"/>
                    <a:pt x="50893" y="31084"/>
                    <a:pt x="50798" y="34726"/>
                  </a:cubicBezTo>
                  <a:cubicBezTo>
                    <a:pt x="50703" y="37892"/>
                    <a:pt x="51019" y="41724"/>
                    <a:pt x="49341" y="44543"/>
                  </a:cubicBezTo>
                  <a:cubicBezTo>
                    <a:pt x="46269" y="49737"/>
                    <a:pt x="38352" y="51573"/>
                    <a:pt x="32810" y="52112"/>
                  </a:cubicBezTo>
                  <a:cubicBezTo>
                    <a:pt x="31145" y="52265"/>
                    <a:pt x="28880" y="52326"/>
                    <a:pt x="26658" y="52326"/>
                  </a:cubicBezTo>
                  <a:cubicBezTo>
                    <a:pt x="24737" y="52326"/>
                    <a:pt x="22848" y="52280"/>
                    <a:pt x="21409" y="52207"/>
                  </a:cubicBezTo>
                  <a:cubicBezTo>
                    <a:pt x="19368" y="52095"/>
                    <a:pt x="11534" y="51713"/>
                    <a:pt x="6121" y="51713"/>
                  </a:cubicBezTo>
                  <a:cubicBezTo>
                    <a:pt x="3889" y="51713"/>
                    <a:pt x="2068" y="51778"/>
                    <a:pt x="1235" y="51953"/>
                  </a:cubicBezTo>
                  <a:cubicBezTo>
                    <a:pt x="190" y="52175"/>
                    <a:pt x="0" y="53790"/>
                    <a:pt x="919" y="54265"/>
                  </a:cubicBezTo>
                  <a:cubicBezTo>
                    <a:pt x="3801" y="55754"/>
                    <a:pt x="18938" y="55849"/>
                    <a:pt x="22137" y="56039"/>
                  </a:cubicBezTo>
                  <a:cubicBezTo>
                    <a:pt x="23446" y="56125"/>
                    <a:pt x="25064" y="56173"/>
                    <a:pt x="26749" y="56173"/>
                  </a:cubicBezTo>
                  <a:cubicBezTo>
                    <a:pt x="29385" y="56173"/>
                    <a:pt x="32187" y="56056"/>
                    <a:pt x="34235" y="55785"/>
                  </a:cubicBezTo>
                  <a:cubicBezTo>
                    <a:pt x="40410" y="55025"/>
                    <a:pt x="47757" y="52872"/>
                    <a:pt x="51779" y="47773"/>
                  </a:cubicBezTo>
                  <a:cubicBezTo>
                    <a:pt x="53806" y="45145"/>
                    <a:pt x="54313" y="42041"/>
                    <a:pt x="54471" y="38811"/>
                  </a:cubicBezTo>
                  <a:cubicBezTo>
                    <a:pt x="54693" y="34789"/>
                    <a:pt x="54756" y="30767"/>
                    <a:pt x="54788" y="26713"/>
                  </a:cubicBezTo>
                  <a:cubicBezTo>
                    <a:pt x="54851" y="18416"/>
                    <a:pt x="54566" y="10119"/>
                    <a:pt x="53996" y="1853"/>
                  </a:cubicBezTo>
                  <a:cubicBezTo>
                    <a:pt x="53917" y="618"/>
                    <a:pt x="52911" y="1"/>
                    <a:pt x="51950" y="1"/>
                  </a:cubicBezTo>
                  <a:close/>
                </a:path>
              </a:pathLst>
            </a:custGeom>
            <a:solidFill>
              <a:srgbClr val="D6D6D6"/>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65" name="Google Shape;65;p9"/>
            <p:cNvSpPr/>
            <p:nvPr/>
          </p:nvSpPr>
          <p:spPr>
            <a:xfrm>
              <a:off x="802327" y="1223087"/>
              <a:ext cx="1707476" cy="1559454"/>
            </a:xfrm>
            <a:custGeom>
              <a:avLst/>
              <a:gdLst/>
              <a:ahLst/>
              <a:cxnLst/>
              <a:rect l="l" t="t" r="r" b="b"/>
              <a:pathLst>
                <a:path w="51527" h="52160" extrusionOk="0">
                  <a:moveTo>
                    <a:pt x="51178" y="0"/>
                  </a:moveTo>
                  <a:cubicBezTo>
                    <a:pt x="51146" y="64"/>
                    <a:pt x="51083" y="95"/>
                    <a:pt x="50988" y="95"/>
                  </a:cubicBezTo>
                  <a:cubicBezTo>
                    <a:pt x="43206" y="115"/>
                    <a:pt x="30355" y="207"/>
                    <a:pt x="18709" y="207"/>
                  </a:cubicBezTo>
                  <a:cubicBezTo>
                    <a:pt x="11538" y="207"/>
                    <a:pt x="4824" y="172"/>
                    <a:pt x="32" y="64"/>
                  </a:cubicBezTo>
                  <a:cubicBezTo>
                    <a:pt x="32" y="95"/>
                    <a:pt x="32" y="95"/>
                    <a:pt x="32" y="95"/>
                  </a:cubicBezTo>
                  <a:cubicBezTo>
                    <a:pt x="539" y="17292"/>
                    <a:pt x="64" y="34583"/>
                    <a:pt x="0" y="51811"/>
                  </a:cubicBezTo>
                  <a:cubicBezTo>
                    <a:pt x="0" y="51811"/>
                    <a:pt x="0" y="51842"/>
                    <a:pt x="0" y="51842"/>
                  </a:cubicBezTo>
                  <a:cubicBezTo>
                    <a:pt x="5574" y="52001"/>
                    <a:pt x="24386" y="52159"/>
                    <a:pt x="29991" y="52159"/>
                  </a:cubicBezTo>
                  <a:cubicBezTo>
                    <a:pt x="30376" y="52046"/>
                    <a:pt x="30776" y="52030"/>
                    <a:pt x="31170" y="52030"/>
                  </a:cubicBezTo>
                  <a:cubicBezTo>
                    <a:pt x="31328" y="52030"/>
                    <a:pt x="31484" y="52032"/>
                    <a:pt x="31638" y="52032"/>
                  </a:cubicBezTo>
                  <a:lnTo>
                    <a:pt x="31701" y="52032"/>
                  </a:lnTo>
                  <a:cubicBezTo>
                    <a:pt x="36072" y="50512"/>
                    <a:pt x="38985" y="46490"/>
                    <a:pt x="38732" y="41613"/>
                  </a:cubicBezTo>
                  <a:cubicBezTo>
                    <a:pt x="38732" y="41487"/>
                    <a:pt x="38858" y="41360"/>
                    <a:pt x="38985" y="41360"/>
                  </a:cubicBezTo>
                  <a:cubicBezTo>
                    <a:pt x="41395" y="41678"/>
                    <a:pt x="43783" y="41830"/>
                    <a:pt x="46181" y="41830"/>
                  </a:cubicBezTo>
                  <a:cubicBezTo>
                    <a:pt x="47848" y="41830"/>
                    <a:pt x="49521" y="41756"/>
                    <a:pt x="51209" y="41613"/>
                  </a:cubicBezTo>
                  <a:cubicBezTo>
                    <a:pt x="51146" y="27774"/>
                    <a:pt x="50956" y="13903"/>
                    <a:pt x="51494" y="95"/>
                  </a:cubicBezTo>
                  <a:cubicBezTo>
                    <a:pt x="51494" y="64"/>
                    <a:pt x="51494" y="64"/>
                    <a:pt x="51526" y="32"/>
                  </a:cubicBezTo>
                  <a:lnTo>
                    <a:pt x="51178" y="0"/>
                  </a:lnTo>
                  <a:close/>
                </a:path>
              </a:pathLst>
            </a:custGeom>
            <a:solidFill>
              <a:srgbClr val="1155CC"/>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66" name="Google Shape;66;p9"/>
            <p:cNvSpPr/>
            <p:nvPr/>
          </p:nvSpPr>
          <p:spPr>
            <a:xfrm>
              <a:off x="1904159" y="2476693"/>
              <a:ext cx="595083" cy="297301"/>
            </a:xfrm>
            <a:custGeom>
              <a:avLst/>
              <a:gdLst/>
              <a:ahLst/>
              <a:cxnLst/>
              <a:rect l="l" t="t" r="r" b="b"/>
              <a:pathLst>
                <a:path w="17958" h="9944" extrusionOk="0">
                  <a:moveTo>
                    <a:pt x="6956" y="1"/>
                  </a:moveTo>
                  <a:cubicBezTo>
                    <a:pt x="6795" y="1"/>
                    <a:pt x="6657" y="18"/>
                    <a:pt x="6556" y="62"/>
                  </a:cubicBezTo>
                  <a:cubicBezTo>
                    <a:pt x="5796" y="411"/>
                    <a:pt x="6050" y="917"/>
                    <a:pt x="5986" y="1678"/>
                  </a:cubicBezTo>
                  <a:cubicBezTo>
                    <a:pt x="5860" y="2596"/>
                    <a:pt x="5670" y="3483"/>
                    <a:pt x="5321" y="4338"/>
                  </a:cubicBezTo>
                  <a:cubicBezTo>
                    <a:pt x="4340" y="6903"/>
                    <a:pt x="2408" y="8866"/>
                    <a:pt x="1" y="9943"/>
                  </a:cubicBezTo>
                  <a:cubicBezTo>
                    <a:pt x="3200" y="9373"/>
                    <a:pt x="6398" y="9025"/>
                    <a:pt x="9470" y="7758"/>
                  </a:cubicBezTo>
                  <a:cubicBezTo>
                    <a:pt x="13017" y="6270"/>
                    <a:pt x="16089" y="3863"/>
                    <a:pt x="17957" y="474"/>
                  </a:cubicBezTo>
                  <a:lnTo>
                    <a:pt x="17957" y="189"/>
                  </a:lnTo>
                  <a:cubicBezTo>
                    <a:pt x="16193" y="358"/>
                    <a:pt x="14429" y="449"/>
                    <a:pt x="12671" y="449"/>
                  </a:cubicBezTo>
                  <a:cubicBezTo>
                    <a:pt x="11463" y="449"/>
                    <a:pt x="10258" y="406"/>
                    <a:pt x="9058" y="316"/>
                  </a:cubicBezTo>
                  <a:cubicBezTo>
                    <a:pt x="8627" y="290"/>
                    <a:pt x="7606" y="1"/>
                    <a:pt x="6956" y="1"/>
                  </a:cubicBezTo>
                  <a:close/>
                </a:path>
              </a:pathLst>
            </a:custGeom>
            <a:solidFill>
              <a:srgbClr val="1155CC"/>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67" name="Google Shape;67;p9"/>
            <p:cNvSpPr/>
            <p:nvPr/>
          </p:nvSpPr>
          <p:spPr>
            <a:xfrm>
              <a:off x="797091" y="1220157"/>
              <a:ext cx="1724244" cy="1562623"/>
            </a:xfrm>
            <a:custGeom>
              <a:avLst/>
              <a:gdLst/>
              <a:ahLst/>
              <a:cxnLst/>
              <a:rect l="l" t="t" r="r" b="b"/>
              <a:pathLst>
                <a:path w="52033" h="52266" extrusionOk="0">
                  <a:moveTo>
                    <a:pt x="8710" y="0"/>
                  </a:moveTo>
                  <a:cubicBezTo>
                    <a:pt x="5779" y="0"/>
                    <a:pt x="3289" y="44"/>
                    <a:pt x="1742" y="162"/>
                  </a:cubicBezTo>
                  <a:cubicBezTo>
                    <a:pt x="1673" y="139"/>
                    <a:pt x="1601" y="127"/>
                    <a:pt x="1528" y="127"/>
                  </a:cubicBezTo>
                  <a:cubicBezTo>
                    <a:pt x="1203" y="127"/>
                    <a:pt x="875" y="360"/>
                    <a:pt x="824" y="827"/>
                  </a:cubicBezTo>
                  <a:cubicBezTo>
                    <a:pt x="317" y="5039"/>
                    <a:pt x="507" y="9409"/>
                    <a:pt x="475" y="13653"/>
                  </a:cubicBezTo>
                  <a:cubicBezTo>
                    <a:pt x="412" y="17770"/>
                    <a:pt x="380" y="21887"/>
                    <a:pt x="348" y="26035"/>
                  </a:cubicBezTo>
                  <a:cubicBezTo>
                    <a:pt x="317" y="34428"/>
                    <a:pt x="0" y="42851"/>
                    <a:pt x="190" y="51244"/>
                  </a:cubicBezTo>
                  <a:cubicBezTo>
                    <a:pt x="206" y="51925"/>
                    <a:pt x="729" y="52265"/>
                    <a:pt x="1251" y="52265"/>
                  </a:cubicBezTo>
                  <a:cubicBezTo>
                    <a:pt x="1774" y="52265"/>
                    <a:pt x="2296" y="51925"/>
                    <a:pt x="2312" y="51244"/>
                  </a:cubicBezTo>
                  <a:cubicBezTo>
                    <a:pt x="2597" y="42851"/>
                    <a:pt x="2375" y="34428"/>
                    <a:pt x="2439" y="26035"/>
                  </a:cubicBezTo>
                  <a:cubicBezTo>
                    <a:pt x="2439" y="21887"/>
                    <a:pt x="2470" y="17770"/>
                    <a:pt x="2439" y="13621"/>
                  </a:cubicBezTo>
                  <a:cubicBezTo>
                    <a:pt x="2439" y="9694"/>
                    <a:pt x="2660" y="5609"/>
                    <a:pt x="2312" y="1682"/>
                  </a:cubicBezTo>
                  <a:lnTo>
                    <a:pt x="2312" y="1682"/>
                  </a:lnTo>
                  <a:cubicBezTo>
                    <a:pt x="7759" y="2664"/>
                    <a:pt x="26665" y="2632"/>
                    <a:pt x="32176" y="2822"/>
                  </a:cubicBezTo>
                  <a:cubicBezTo>
                    <a:pt x="35896" y="2958"/>
                    <a:pt x="39641" y="3071"/>
                    <a:pt x="43380" y="3071"/>
                  </a:cubicBezTo>
                  <a:cubicBezTo>
                    <a:pt x="45719" y="3071"/>
                    <a:pt x="48057" y="3027"/>
                    <a:pt x="50386" y="2917"/>
                  </a:cubicBezTo>
                  <a:cubicBezTo>
                    <a:pt x="52001" y="2854"/>
                    <a:pt x="52032" y="383"/>
                    <a:pt x="50386" y="383"/>
                  </a:cubicBezTo>
                  <a:cubicBezTo>
                    <a:pt x="48948" y="360"/>
                    <a:pt x="47511" y="352"/>
                    <a:pt x="46073" y="352"/>
                  </a:cubicBezTo>
                  <a:cubicBezTo>
                    <a:pt x="42630" y="352"/>
                    <a:pt x="39184" y="399"/>
                    <a:pt x="35730" y="399"/>
                  </a:cubicBezTo>
                  <a:cubicBezTo>
                    <a:pt x="34683" y="399"/>
                    <a:pt x="33636" y="395"/>
                    <a:pt x="32588" y="383"/>
                  </a:cubicBezTo>
                  <a:cubicBezTo>
                    <a:pt x="28308" y="337"/>
                    <a:pt x="16819" y="0"/>
                    <a:pt x="8710" y="0"/>
                  </a:cubicBezTo>
                  <a:close/>
                </a:path>
              </a:pathLst>
            </a:custGeom>
            <a:solidFill>
              <a:srgbClr val="1155CC"/>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68" name="Google Shape;68;p9"/>
            <p:cNvSpPr/>
            <p:nvPr/>
          </p:nvSpPr>
          <p:spPr>
            <a:xfrm>
              <a:off x="1849618" y="2411547"/>
              <a:ext cx="665335" cy="371895"/>
            </a:xfrm>
            <a:custGeom>
              <a:avLst/>
              <a:gdLst/>
              <a:ahLst/>
              <a:cxnLst/>
              <a:rect l="l" t="t" r="r" b="b"/>
              <a:pathLst>
                <a:path w="20078" h="12439" extrusionOk="0">
                  <a:moveTo>
                    <a:pt x="6343" y="0"/>
                  </a:moveTo>
                  <a:cubicBezTo>
                    <a:pt x="5864" y="0"/>
                    <a:pt x="5388" y="356"/>
                    <a:pt x="5416" y="880"/>
                  </a:cubicBezTo>
                  <a:cubicBezTo>
                    <a:pt x="5574" y="4458"/>
                    <a:pt x="4434" y="10475"/>
                    <a:pt x="412" y="11647"/>
                  </a:cubicBezTo>
                  <a:cubicBezTo>
                    <a:pt x="0" y="11774"/>
                    <a:pt x="64" y="12439"/>
                    <a:pt x="507" y="12439"/>
                  </a:cubicBezTo>
                  <a:cubicBezTo>
                    <a:pt x="5289" y="12344"/>
                    <a:pt x="7062" y="6200"/>
                    <a:pt x="7221" y="2020"/>
                  </a:cubicBezTo>
                  <a:cubicBezTo>
                    <a:pt x="9926" y="2601"/>
                    <a:pt x="12648" y="2914"/>
                    <a:pt x="15396" y="2914"/>
                  </a:cubicBezTo>
                  <a:cubicBezTo>
                    <a:pt x="16540" y="2914"/>
                    <a:pt x="17689" y="2860"/>
                    <a:pt x="18843" y="2748"/>
                  </a:cubicBezTo>
                  <a:cubicBezTo>
                    <a:pt x="20048" y="2655"/>
                    <a:pt x="20078" y="845"/>
                    <a:pt x="18931" y="845"/>
                  </a:cubicBezTo>
                  <a:cubicBezTo>
                    <a:pt x="18903" y="845"/>
                    <a:pt x="18873" y="846"/>
                    <a:pt x="18843" y="848"/>
                  </a:cubicBezTo>
                  <a:cubicBezTo>
                    <a:pt x="17669" y="947"/>
                    <a:pt x="16495" y="998"/>
                    <a:pt x="15322" y="998"/>
                  </a:cubicBezTo>
                  <a:cubicBezTo>
                    <a:pt x="12383" y="998"/>
                    <a:pt x="9453" y="681"/>
                    <a:pt x="6556" y="25"/>
                  </a:cubicBezTo>
                  <a:cubicBezTo>
                    <a:pt x="6486" y="8"/>
                    <a:pt x="6414" y="0"/>
                    <a:pt x="6343" y="0"/>
                  </a:cubicBezTo>
                  <a:close/>
                </a:path>
              </a:pathLst>
            </a:custGeom>
            <a:solidFill>
              <a:srgbClr val="1155CC"/>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69" name="Google Shape;69;p9"/>
            <p:cNvSpPr/>
            <p:nvPr/>
          </p:nvSpPr>
          <p:spPr>
            <a:xfrm>
              <a:off x="827510" y="1616187"/>
              <a:ext cx="1589937" cy="47298"/>
            </a:xfrm>
            <a:custGeom>
              <a:avLst/>
              <a:gdLst/>
              <a:ahLst/>
              <a:cxnLst/>
              <a:rect l="l" t="t" r="r" b="b"/>
              <a:pathLst>
                <a:path w="47980" h="1582" extrusionOk="0">
                  <a:moveTo>
                    <a:pt x="37838" y="0"/>
                  </a:moveTo>
                  <a:cubicBezTo>
                    <a:pt x="35233" y="0"/>
                    <a:pt x="32628" y="31"/>
                    <a:pt x="30023" y="88"/>
                  </a:cubicBezTo>
                  <a:cubicBezTo>
                    <a:pt x="24544" y="247"/>
                    <a:pt x="5574" y="120"/>
                    <a:pt x="222" y="1165"/>
                  </a:cubicBezTo>
                  <a:cubicBezTo>
                    <a:pt x="1" y="1197"/>
                    <a:pt x="64" y="1482"/>
                    <a:pt x="254" y="1482"/>
                  </a:cubicBezTo>
                  <a:cubicBezTo>
                    <a:pt x="1401" y="1553"/>
                    <a:pt x="3107" y="1582"/>
                    <a:pt x="5143" y="1582"/>
                  </a:cubicBezTo>
                  <a:cubicBezTo>
                    <a:pt x="13061" y="1582"/>
                    <a:pt x="25976" y="1146"/>
                    <a:pt x="30435" y="1070"/>
                  </a:cubicBezTo>
                  <a:cubicBezTo>
                    <a:pt x="33269" y="1023"/>
                    <a:pt x="36095" y="999"/>
                    <a:pt x="38922" y="999"/>
                  </a:cubicBezTo>
                  <a:cubicBezTo>
                    <a:pt x="41748" y="999"/>
                    <a:pt x="44575" y="1023"/>
                    <a:pt x="47409" y="1070"/>
                  </a:cubicBezTo>
                  <a:cubicBezTo>
                    <a:pt x="47979" y="1070"/>
                    <a:pt x="47979" y="152"/>
                    <a:pt x="47409" y="152"/>
                  </a:cubicBezTo>
                  <a:cubicBezTo>
                    <a:pt x="44219" y="47"/>
                    <a:pt x="41028" y="0"/>
                    <a:pt x="37838" y="0"/>
                  </a:cubicBezTo>
                  <a:close/>
                </a:path>
              </a:pathLst>
            </a:custGeom>
            <a:solidFill>
              <a:srgbClr val="58EDBD"/>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sp>
          <p:nvSpPr>
            <p:cNvPr id="70" name="Google Shape;70;p9"/>
            <p:cNvSpPr/>
            <p:nvPr/>
          </p:nvSpPr>
          <p:spPr>
            <a:xfrm>
              <a:off x="771908" y="1209125"/>
              <a:ext cx="1762020" cy="1595181"/>
            </a:xfrm>
            <a:custGeom>
              <a:avLst/>
              <a:gdLst/>
              <a:ahLst/>
              <a:cxnLst/>
              <a:rect l="l" t="t" r="r" b="b"/>
              <a:pathLst>
                <a:path w="53173" h="53355" extrusionOk="0">
                  <a:moveTo>
                    <a:pt x="41151" y="42395"/>
                  </a:moveTo>
                  <a:cubicBezTo>
                    <a:pt x="41801" y="42395"/>
                    <a:pt x="42802" y="42664"/>
                    <a:pt x="43228" y="42714"/>
                  </a:cubicBezTo>
                  <a:cubicBezTo>
                    <a:pt x="44428" y="42804"/>
                    <a:pt x="45633" y="42847"/>
                    <a:pt x="46841" y="42847"/>
                  </a:cubicBezTo>
                  <a:cubicBezTo>
                    <a:pt x="48599" y="42847"/>
                    <a:pt x="50363" y="42756"/>
                    <a:pt x="52127" y="42587"/>
                  </a:cubicBezTo>
                  <a:lnTo>
                    <a:pt x="52127" y="42872"/>
                  </a:lnTo>
                  <a:cubicBezTo>
                    <a:pt x="50259" y="46261"/>
                    <a:pt x="47187" y="48668"/>
                    <a:pt x="43640" y="50156"/>
                  </a:cubicBezTo>
                  <a:cubicBezTo>
                    <a:pt x="40536" y="51423"/>
                    <a:pt x="37370" y="51771"/>
                    <a:pt x="34171" y="52309"/>
                  </a:cubicBezTo>
                  <a:cubicBezTo>
                    <a:pt x="36578" y="51264"/>
                    <a:pt x="38510" y="49301"/>
                    <a:pt x="39491" y="46704"/>
                  </a:cubicBezTo>
                  <a:cubicBezTo>
                    <a:pt x="39840" y="45881"/>
                    <a:pt x="40030" y="44994"/>
                    <a:pt x="40125" y="44076"/>
                  </a:cubicBezTo>
                  <a:cubicBezTo>
                    <a:pt x="40220" y="43315"/>
                    <a:pt x="39966" y="42809"/>
                    <a:pt x="40726" y="42460"/>
                  </a:cubicBezTo>
                  <a:cubicBezTo>
                    <a:pt x="40832" y="42414"/>
                    <a:pt x="40979" y="42395"/>
                    <a:pt x="41151" y="42395"/>
                  </a:cubicBezTo>
                  <a:close/>
                  <a:moveTo>
                    <a:pt x="26143" y="0"/>
                  </a:moveTo>
                  <a:cubicBezTo>
                    <a:pt x="16452" y="0"/>
                    <a:pt x="6761" y="40"/>
                    <a:pt x="380" y="214"/>
                  </a:cubicBezTo>
                  <a:cubicBezTo>
                    <a:pt x="158" y="214"/>
                    <a:pt x="158" y="531"/>
                    <a:pt x="380" y="531"/>
                  </a:cubicBezTo>
                  <a:lnTo>
                    <a:pt x="633" y="531"/>
                  </a:lnTo>
                  <a:cubicBezTo>
                    <a:pt x="633" y="562"/>
                    <a:pt x="633" y="562"/>
                    <a:pt x="633" y="562"/>
                  </a:cubicBezTo>
                  <a:cubicBezTo>
                    <a:pt x="0" y="17759"/>
                    <a:pt x="412" y="35082"/>
                    <a:pt x="348" y="52278"/>
                  </a:cubicBezTo>
                  <a:cubicBezTo>
                    <a:pt x="348" y="52499"/>
                    <a:pt x="538" y="52563"/>
                    <a:pt x="697" y="52563"/>
                  </a:cubicBezTo>
                  <a:cubicBezTo>
                    <a:pt x="697" y="52626"/>
                    <a:pt x="760" y="52721"/>
                    <a:pt x="887" y="52721"/>
                  </a:cubicBezTo>
                  <a:cubicBezTo>
                    <a:pt x="6556" y="53069"/>
                    <a:pt x="25525" y="53323"/>
                    <a:pt x="31289" y="53355"/>
                  </a:cubicBezTo>
                  <a:cubicBezTo>
                    <a:pt x="31321" y="53323"/>
                    <a:pt x="31321" y="53259"/>
                    <a:pt x="31321" y="53196"/>
                  </a:cubicBezTo>
                  <a:cubicBezTo>
                    <a:pt x="31483" y="53199"/>
                    <a:pt x="31646" y="53200"/>
                    <a:pt x="31809" y="53200"/>
                  </a:cubicBezTo>
                  <a:cubicBezTo>
                    <a:pt x="39703" y="53200"/>
                    <a:pt x="49319" y="50191"/>
                    <a:pt x="52856" y="42714"/>
                  </a:cubicBezTo>
                  <a:cubicBezTo>
                    <a:pt x="52982" y="42492"/>
                    <a:pt x="52792" y="42302"/>
                    <a:pt x="52634" y="42270"/>
                  </a:cubicBezTo>
                  <a:cubicBezTo>
                    <a:pt x="52666" y="42207"/>
                    <a:pt x="52697" y="42144"/>
                    <a:pt x="52761" y="42080"/>
                  </a:cubicBezTo>
                  <a:cubicBezTo>
                    <a:pt x="52919" y="28241"/>
                    <a:pt x="53172" y="14370"/>
                    <a:pt x="52697" y="562"/>
                  </a:cubicBezTo>
                  <a:cubicBezTo>
                    <a:pt x="52697" y="473"/>
                    <a:pt x="52627" y="434"/>
                    <a:pt x="52554" y="434"/>
                  </a:cubicBezTo>
                  <a:cubicBezTo>
                    <a:pt x="52498" y="434"/>
                    <a:pt x="52440" y="458"/>
                    <a:pt x="52412" y="499"/>
                  </a:cubicBezTo>
                  <a:cubicBezTo>
                    <a:pt x="52412" y="531"/>
                    <a:pt x="52412" y="531"/>
                    <a:pt x="52412" y="562"/>
                  </a:cubicBezTo>
                  <a:cubicBezTo>
                    <a:pt x="51874" y="14370"/>
                    <a:pt x="52032" y="28241"/>
                    <a:pt x="52096" y="42080"/>
                  </a:cubicBezTo>
                  <a:cubicBezTo>
                    <a:pt x="50420" y="42223"/>
                    <a:pt x="48755" y="42297"/>
                    <a:pt x="47092" y="42297"/>
                  </a:cubicBezTo>
                  <a:cubicBezTo>
                    <a:pt x="44701" y="42297"/>
                    <a:pt x="42313" y="42145"/>
                    <a:pt x="39903" y="41827"/>
                  </a:cubicBezTo>
                  <a:cubicBezTo>
                    <a:pt x="39776" y="41827"/>
                    <a:pt x="39618" y="41954"/>
                    <a:pt x="39650" y="42080"/>
                  </a:cubicBezTo>
                  <a:cubicBezTo>
                    <a:pt x="39903" y="46957"/>
                    <a:pt x="36990" y="50979"/>
                    <a:pt x="32619" y="52499"/>
                  </a:cubicBezTo>
                  <a:lnTo>
                    <a:pt x="32556" y="52499"/>
                  </a:lnTo>
                  <a:cubicBezTo>
                    <a:pt x="32393" y="52499"/>
                    <a:pt x="32230" y="52497"/>
                    <a:pt x="32069" y="52497"/>
                  </a:cubicBezTo>
                  <a:cubicBezTo>
                    <a:pt x="31665" y="52497"/>
                    <a:pt x="31271" y="52513"/>
                    <a:pt x="30909" y="52626"/>
                  </a:cubicBezTo>
                  <a:cubicBezTo>
                    <a:pt x="25304" y="52626"/>
                    <a:pt x="6492" y="52499"/>
                    <a:pt x="918" y="52309"/>
                  </a:cubicBezTo>
                  <a:cubicBezTo>
                    <a:pt x="918" y="52309"/>
                    <a:pt x="918" y="52309"/>
                    <a:pt x="918" y="52278"/>
                  </a:cubicBezTo>
                  <a:cubicBezTo>
                    <a:pt x="982" y="35082"/>
                    <a:pt x="1457" y="17759"/>
                    <a:pt x="950" y="562"/>
                  </a:cubicBezTo>
                  <a:cubicBezTo>
                    <a:pt x="950" y="562"/>
                    <a:pt x="918" y="562"/>
                    <a:pt x="918" y="531"/>
                  </a:cubicBezTo>
                  <a:lnTo>
                    <a:pt x="918" y="531"/>
                  </a:lnTo>
                  <a:cubicBezTo>
                    <a:pt x="5710" y="639"/>
                    <a:pt x="12429" y="674"/>
                    <a:pt x="19606" y="674"/>
                  </a:cubicBezTo>
                  <a:cubicBezTo>
                    <a:pt x="31261" y="674"/>
                    <a:pt x="44124" y="582"/>
                    <a:pt x="51906" y="562"/>
                  </a:cubicBezTo>
                  <a:cubicBezTo>
                    <a:pt x="52001" y="562"/>
                    <a:pt x="52064" y="531"/>
                    <a:pt x="52096" y="467"/>
                  </a:cubicBezTo>
                  <a:cubicBezTo>
                    <a:pt x="52222" y="309"/>
                    <a:pt x="52159" y="24"/>
                    <a:pt x="51906" y="24"/>
                  </a:cubicBezTo>
                  <a:cubicBezTo>
                    <a:pt x="50842" y="27"/>
                    <a:pt x="49687" y="28"/>
                    <a:pt x="48455" y="28"/>
                  </a:cubicBezTo>
                  <a:cubicBezTo>
                    <a:pt x="42294" y="28"/>
                    <a:pt x="34218" y="0"/>
                    <a:pt x="26143" y="0"/>
                  </a:cubicBezTo>
                  <a:close/>
                </a:path>
              </a:pathLst>
            </a:custGeom>
            <a:solidFill>
              <a:srgbClr val="1D1E1B"/>
            </a:solidFill>
            <a:ln>
              <a:noFill/>
            </a:ln>
          </p:spPr>
          <p:txBody>
            <a:bodyPr spcFirstLastPara="1" wrap="square" lIns="210075" tIns="210075" rIns="210075" bIns="210075" anchor="ctr" anchorCtr="0">
              <a:noAutofit/>
            </a:bodyPr>
            <a:lstStyle/>
            <a:p>
              <a:pPr marL="0" lvl="0" indent="0" algn="l" rtl="0">
                <a:spcBef>
                  <a:spcPts val="0"/>
                </a:spcBef>
                <a:spcAft>
                  <a:spcPts val="0"/>
                </a:spcAft>
                <a:buNone/>
              </a:pPr>
              <a:endParaRPr sz="1418">
                <a:solidFill>
                  <a:schemeClr val="lt1"/>
                </a:solidFill>
              </a:endParaRPr>
            </a:p>
          </p:txBody>
        </p:sp>
      </p:grpSp>
      <p:grpSp>
        <p:nvGrpSpPr>
          <p:cNvPr id="71" name="Google Shape;71;p9"/>
          <p:cNvGrpSpPr/>
          <p:nvPr/>
        </p:nvGrpSpPr>
        <p:grpSpPr>
          <a:xfrm>
            <a:off x="11598531" y="5814772"/>
            <a:ext cx="4375784" cy="4116272"/>
            <a:chOff x="2883853" y="3004536"/>
            <a:chExt cx="1820210" cy="1712260"/>
          </a:xfrm>
        </p:grpSpPr>
        <p:sp>
          <p:nvSpPr>
            <p:cNvPr id="72" name="Google Shape;72;p9"/>
            <p:cNvSpPr/>
            <p:nvPr/>
          </p:nvSpPr>
          <p:spPr>
            <a:xfrm>
              <a:off x="2883853" y="3004536"/>
              <a:ext cx="1820210" cy="1712260"/>
            </a:xfrm>
            <a:custGeom>
              <a:avLst/>
              <a:gdLst/>
              <a:ahLst/>
              <a:cxnLst/>
              <a:rect l="l" t="t" r="r" b="b"/>
              <a:pathLst>
                <a:path w="54929" h="57271" extrusionOk="0">
                  <a:moveTo>
                    <a:pt x="52648" y="1"/>
                  </a:moveTo>
                  <a:cubicBezTo>
                    <a:pt x="51690" y="1"/>
                    <a:pt x="50748" y="618"/>
                    <a:pt x="50779" y="1853"/>
                  </a:cubicBezTo>
                  <a:cubicBezTo>
                    <a:pt x="50969" y="9137"/>
                    <a:pt x="51064" y="16421"/>
                    <a:pt x="51064" y="23705"/>
                  </a:cubicBezTo>
                  <a:cubicBezTo>
                    <a:pt x="51064" y="27347"/>
                    <a:pt x="51064" y="30989"/>
                    <a:pt x="51001" y="34599"/>
                  </a:cubicBezTo>
                  <a:cubicBezTo>
                    <a:pt x="50969" y="38019"/>
                    <a:pt x="51381" y="41914"/>
                    <a:pt x="50399" y="45176"/>
                  </a:cubicBezTo>
                  <a:cubicBezTo>
                    <a:pt x="48689" y="51003"/>
                    <a:pt x="40265" y="52207"/>
                    <a:pt x="35198" y="52903"/>
                  </a:cubicBezTo>
                  <a:cubicBezTo>
                    <a:pt x="32966" y="53208"/>
                    <a:pt x="29428" y="53320"/>
                    <a:pt x="25421" y="53320"/>
                  </a:cubicBezTo>
                  <a:cubicBezTo>
                    <a:pt x="16918" y="53320"/>
                    <a:pt x="6301" y="52813"/>
                    <a:pt x="1566" y="52555"/>
                  </a:cubicBezTo>
                  <a:cubicBezTo>
                    <a:pt x="1546" y="52554"/>
                    <a:pt x="1527" y="52553"/>
                    <a:pt x="1508" y="52553"/>
                  </a:cubicBezTo>
                  <a:cubicBezTo>
                    <a:pt x="471" y="52553"/>
                    <a:pt x="1" y="54210"/>
                    <a:pt x="996" y="54645"/>
                  </a:cubicBezTo>
                  <a:cubicBezTo>
                    <a:pt x="5324" y="56562"/>
                    <a:pt x="15091" y="57271"/>
                    <a:pt x="23616" y="57271"/>
                  </a:cubicBezTo>
                  <a:cubicBezTo>
                    <a:pt x="28752" y="57271"/>
                    <a:pt x="33438" y="57013"/>
                    <a:pt x="36212" y="56609"/>
                  </a:cubicBezTo>
                  <a:cubicBezTo>
                    <a:pt x="41975" y="55754"/>
                    <a:pt x="49323" y="54360"/>
                    <a:pt x="52806" y="49103"/>
                  </a:cubicBezTo>
                  <a:cubicBezTo>
                    <a:pt x="54801" y="46063"/>
                    <a:pt x="54706" y="42294"/>
                    <a:pt x="54770" y="38811"/>
                  </a:cubicBezTo>
                  <a:cubicBezTo>
                    <a:pt x="54833" y="34884"/>
                    <a:pt x="54896" y="30989"/>
                    <a:pt x="54896" y="27062"/>
                  </a:cubicBezTo>
                  <a:cubicBezTo>
                    <a:pt x="54928" y="18669"/>
                    <a:pt x="54833" y="10245"/>
                    <a:pt x="54611" y="1853"/>
                  </a:cubicBezTo>
                  <a:cubicBezTo>
                    <a:pt x="54580" y="618"/>
                    <a:pt x="53606" y="1"/>
                    <a:pt x="52648" y="1"/>
                  </a:cubicBezTo>
                  <a:close/>
                </a:path>
              </a:pathLst>
            </a:custGeom>
            <a:solidFill>
              <a:srgbClr val="D6D6D6"/>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3" name="Google Shape;73;p9"/>
            <p:cNvSpPr/>
            <p:nvPr/>
          </p:nvSpPr>
          <p:spPr>
            <a:xfrm>
              <a:off x="2921031" y="3026779"/>
              <a:ext cx="1695911" cy="1558497"/>
            </a:xfrm>
            <a:custGeom>
              <a:avLst/>
              <a:gdLst/>
              <a:ahLst/>
              <a:cxnLst/>
              <a:rect l="l" t="t" r="r" b="b"/>
              <a:pathLst>
                <a:path w="51178" h="52128" extrusionOk="0">
                  <a:moveTo>
                    <a:pt x="50861" y="1"/>
                  </a:moveTo>
                  <a:cubicBezTo>
                    <a:pt x="50798" y="64"/>
                    <a:pt x="50734" y="96"/>
                    <a:pt x="50639" y="96"/>
                  </a:cubicBezTo>
                  <a:cubicBezTo>
                    <a:pt x="42858" y="115"/>
                    <a:pt x="30140" y="208"/>
                    <a:pt x="18596" y="208"/>
                  </a:cubicBezTo>
                  <a:cubicBezTo>
                    <a:pt x="11487" y="208"/>
                    <a:pt x="4823" y="173"/>
                    <a:pt x="32" y="64"/>
                  </a:cubicBezTo>
                  <a:cubicBezTo>
                    <a:pt x="32" y="64"/>
                    <a:pt x="32" y="96"/>
                    <a:pt x="32" y="96"/>
                  </a:cubicBezTo>
                  <a:cubicBezTo>
                    <a:pt x="539" y="17292"/>
                    <a:pt x="64" y="34583"/>
                    <a:pt x="0" y="51811"/>
                  </a:cubicBezTo>
                  <a:cubicBezTo>
                    <a:pt x="0" y="51811"/>
                    <a:pt x="0" y="51843"/>
                    <a:pt x="0" y="51843"/>
                  </a:cubicBezTo>
                  <a:cubicBezTo>
                    <a:pt x="3991" y="51969"/>
                    <a:pt x="20839" y="52064"/>
                    <a:pt x="24829" y="52128"/>
                  </a:cubicBezTo>
                  <a:cubicBezTo>
                    <a:pt x="24829" y="52001"/>
                    <a:pt x="24892" y="51906"/>
                    <a:pt x="25019" y="51906"/>
                  </a:cubicBezTo>
                  <a:cubicBezTo>
                    <a:pt x="28661" y="51621"/>
                    <a:pt x="31923" y="50418"/>
                    <a:pt x="35248" y="48993"/>
                  </a:cubicBezTo>
                  <a:cubicBezTo>
                    <a:pt x="38510" y="47631"/>
                    <a:pt x="41645" y="45636"/>
                    <a:pt x="42595" y="42025"/>
                  </a:cubicBezTo>
                  <a:cubicBezTo>
                    <a:pt x="42637" y="41879"/>
                    <a:pt x="42789" y="41774"/>
                    <a:pt x="42933" y="41774"/>
                  </a:cubicBezTo>
                  <a:cubicBezTo>
                    <a:pt x="43007" y="41774"/>
                    <a:pt x="43080" y="41802"/>
                    <a:pt x="43134" y="41867"/>
                  </a:cubicBezTo>
                  <a:cubicBezTo>
                    <a:pt x="44904" y="44130"/>
                    <a:pt x="47072" y="46261"/>
                    <a:pt x="50030" y="46261"/>
                  </a:cubicBezTo>
                  <a:cubicBezTo>
                    <a:pt x="50300" y="46261"/>
                    <a:pt x="50577" y="46243"/>
                    <a:pt x="50861" y="46206"/>
                  </a:cubicBezTo>
                  <a:cubicBezTo>
                    <a:pt x="50829" y="30846"/>
                    <a:pt x="50544" y="15423"/>
                    <a:pt x="51146" y="96"/>
                  </a:cubicBezTo>
                  <a:cubicBezTo>
                    <a:pt x="51146" y="64"/>
                    <a:pt x="51146" y="64"/>
                    <a:pt x="51178" y="32"/>
                  </a:cubicBezTo>
                  <a:lnTo>
                    <a:pt x="50861" y="1"/>
                  </a:lnTo>
                  <a:close/>
                </a:path>
              </a:pathLst>
            </a:custGeom>
            <a:solidFill>
              <a:srgbClr val="1155CC"/>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4" name="Google Shape;74;p9"/>
            <p:cNvSpPr/>
            <p:nvPr/>
          </p:nvSpPr>
          <p:spPr>
            <a:xfrm>
              <a:off x="3857085" y="4304960"/>
              <a:ext cx="748278" cy="284086"/>
            </a:xfrm>
            <a:custGeom>
              <a:avLst/>
              <a:gdLst/>
              <a:ahLst/>
              <a:cxnLst/>
              <a:rect l="l" t="t" r="r" b="b"/>
              <a:pathLst>
                <a:path w="22581" h="9502" extrusionOk="0">
                  <a:moveTo>
                    <a:pt x="14790" y="1"/>
                  </a:moveTo>
                  <a:cubicBezTo>
                    <a:pt x="13745" y="3073"/>
                    <a:pt x="11179" y="5036"/>
                    <a:pt x="8297" y="6398"/>
                  </a:cubicBezTo>
                  <a:cubicBezTo>
                    <a:pt x="5764" y="7570"/>
                    <a:pt x="2882" y="8900"/>
                    <a:pt x="0" y="9375"/>
                  </a:cubicBezTo>
                  <a:cubicBezTo>
                    <a:pt x="1172" y="9406"/>
                    <a:pt x="2344" y="9406"/>
                    <a:pt x="3484" y="9406"/>
                  </a:cubicBezTo>
                  <a:cubicBezTo>
                    <a:pt x="4370" y="9375"/>
                    <a:pt x="5226" y="9375"/>
                    <a:pt x="6112" y="9343"/>
                  </a:cubicBezTo>
                  <a:lnTo>
                    <a:pt x="6112" y="9343"/>
                  </a:lnTo>
                  <a:cubicBezTo>
                    <a:pt x="6081" y="9406"/>
                    <a:pt x="6049" y="9438"/>
                    <a:pt x="6049" y="9501"/>
                  </a:cubicBezTo>
                  <a:cubicBezTo>
                    <a:pt x="12193" y="8931"/>
                    <a:pt x="17513" y="7443"/>
                    <a:pt x="22580" y="3833"/>
                  </a:cubicBezTo>
                  <a:lnTo>
                    <a:pt x="22580" y="3833"/>
                  </a:lnTo>
                  <a:cubicBezTo>
                    <a:pt x="22143" y="3925"/>
                    <a:pt x="21719" y="3969"/>
                    <a:pt x="21309" y="3969"/>
                  </a:cubicBezTo>
                  <a:cubicBezTo>
                    <a:pt x="18624" y="3969"/>
                    <a:pt x="16493" y="2116"/>
                    <a:pt x="14790" y="1"/>
                  </a:cubicBezTo>
                  <a:close/>
                </a:path>
              </a:pathLst>
            </a:custGeom>
            <a:solidFill>
              <a:srgbClr val="1155CC"/>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5" name="Google Shape;75;p9"/>
            <p:cNvSpPr/>
            <p:nvPr/>
          </p:nvSpPr>
          <p:spPr>
            <a:xfrm>
              <a:off x="2890579" y="3011322"/>
              <a:ext cx="1756785" cy="1568991"/>
            </a:xfrm>
            <a:custGeom>
              <a:avLst/>
              <a:gdLst/>
              <a:ahLst/>
              <a:cxnLst/>
              <a:rect l="l" t="t" r="r" b="b"/>
              <a:pathLst>
                <a:path w="53015" h="52479" extrusionOk="0">
                  <a:moveTo>
                    <a:pt x="12747" y="0"/>
                  </a:moveTo>
                  <a:cubicBezTo>
                    <a:pt x="8278" y="0"/>
                    <a:pt x="4271" y="48"/>
                    <a:pt x="2059" y="201"/>
                  </a:cubicBezTo>
                  <a:cubicBezTo>
                    <a:pt x="1394" y="233"/>
                    <a:pt x="1014" y="1024"/>
                    <a:pt x="1236" y="1563"/>
                  </a:cubicBezTo>
                  <a:cubicBezTo>
                    <a:pt x="1141" y="1721"/>
                    <a:pt x="1109" y="1911"/>
                    <a:pt x="1109" y="2133"/>
                  </a:cubicBezTo>
                  <a:cubicBezTo>
                    <a:pt x="793" y="10493"/>
                    <a:pt x="603" y="18822"/>
                    <a:pt x="508" y="27183"/>
                  </a:cubicBezTo>
                  <a:cubicBezTo>
                    <a:pt x="444" y="31300"/>
                    <a:pt x="413" y="35417"/>
                    <a:pt x="381" y="39502"/>
                  </a:cubicBezTo>
                  <a:cubicBezTo>
                    <a:pt x="381" y="43524"/>
                    <a:pt x="1" y="47736"/>
                    <a:pt x="634" y="51695"/>
                  </a:cubicBezTo>
                  <a:cubicBezTo>
                    <a:pt x="729" y="52217"/>
                    <a:pt x="1220" y="52478"/>
                    <a:pt x="1707" y="52478"/>
                  </a:cubicBezTo>
                  <a:cubicBezTo>
                    <a:pt x="2194" y="52478"/>
                    <a:pt x="2677" y="52217"/>
                    <a:pt x="2756" y="51695"/>
                  </a:cubicBezTo>
                  <a:cubicBezTo>
                    <a:pt x="3358" y="47736"/>
                    <a:pt x="2978" y="43524"/>
                    <a:pt x="3009" y="39502"/>
                  </a:cubicBezTo>
                  <a:cubicBezTo>
                    <a:pt x="3041" y="35417"/>
                    <a:pt x="3073" y="31300"/>
                    <a:pt x="3168" y="27183"/>
                  </a:cubicBezTo>
                  <a:cubicBezTo>
                    <a:pt x="3326" y="18886"/>
                    <a:pt x="3611" y="10557"/>
                    <a:pt x="3928" y="2228"/>
                  </a:cubicBezTo>
                  <a:cubicBezTo>
                    <a:pt x="9122" y="2798"/>
                    <a:pt x="27300" y="2830"/>
                    <a:pt x="32525" y="2988"/>
                  </a:cubicBezTo>
                  <a:cubicBezTo>
                    <a:pt x="38637" y="3146"/>
                    <a:pt x="44781" y="3273"/>
                    <a:pt x="50925" y="3305"/>
                  </a:cubicBezTo>
                  <a:cubicBezTo>
                    <a:pt x="50935" y="3305"/>
                    <a:pt x="50945" y="3305"/>
                    <a:pt x="50955" y="3305"/>
                  </a:cubicBezTo>
                  <a:cubicBezTo>
                    <a:pt x="53015" y="3305"/>
                    <a:pt x="53005" y="74"/>
                    <a:pt x="50925" y="74"/>
                  </a:cubicBezTo>
                  <a:cubicBezTo>
                    <a:pt x="46543" y="121"/>
                    <a:pt x="42161" y="150"/>
                    <a:pt x="37767" y="150"/>
                  </a:cubicBezTo>
                  <a:cubicBezTo>
                    <a:pt x="36159" y="150"/>
                    <a:pt x="34549" y="146"/>
                    <a:pt x="32937" y="138"/>
                  </a:cubicBezTo>
                  <a:cubicBezTo>
                    <a:pt x="29194" y="138"/>
                    <a:pt x="20309" y="0"/>
                    <a:pt x="12747" y="0"/>
                  </a:cubicBezTo>
                  <a:close/>
                </a:path>
              </a:pathLst>
            </a:custGeom>
            <a:solidFill>
              <a:srgbClr val="1155CC"/>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6" name="Google Shape;76;p9"/>
            <p:cNvSpPr/>
            <p:nvPr/>
          </p:nvSpPr>
          <p:spPr>
            <a:xfrm>
              <a:off x="3767883" y="4225793"/>
              <a:ext cx="854616" cy="348097"/>
            </a:xfrm>
            <a:custGeom>
              <a:avLst/>
              <a:gdLst/>
              <a:ahLst/>
              <a:cxnLst/>
              <a:rect l="l" t="t" r="r" b="b"/>
              <a:pathLst>
                <a:path w="25790" h="11643" extrusionOk="0">
                  <a:moveTo>
                    <a:pt x="17335" y="0"/>
                  </a:moveTo>
                  <a:cubicBezTo>
                    <a:pt x="17088" y="0"/>
                    <a:pt x="16836" y="96"/>
                    <a:pt x="16658" y="274"/>
                  </a:cubicBezTo>
                  <a:cubicBezTo>
                    <a:pt x="14220" y="2649"/>
                    <a:pt x="12130" y="5056"/>
                    <a:pt x="9279" y="7051"/>
                  </a:cubicBezTo>
                  <a:cubicBezTo>
                    <a:pt x="6461" y="9014"/>
                    <a:pt x="3357" y="10249"/>
                    <a:pt x="127" y="11358"/>
                  </a:cubicBezTo>
                  <a:cubicBezTo>
                    <a:pt x="0" y="11421"/>
                    <a:pt x="0" y="11643"/>
                    <a:pt x="159" y="11643"/>
                  </a:cubicBezTo>
                  <a:cubicBezTo>
                    <a:pt x="6366" y="11326"/>
                    <a:pt x="13871" y="7747"/>
                    <a:pt x="17482" y="2395"/>
                  </a:cubicBezTo>
                  <a:cubicBezTo>
                    <a:pt x="19477" y="4232"/>
                    <a:pt x="21820" y="5689"/>
                    <a:pt x="24449" y="6386"/>
                  </a:cubicBezTo>
                  <a:cubicBezTo>
                    <a:pt x="24539" y="6410"/>
                    <a:pt x="24624" y="6422"/>
                    <a:pt x="24704" y="6422"/>
                  </a:cubicBezTo>
                  <a:cubicBezTo>
                    <a:pt x="25549" y="6422"/>
                    <a:pt x="25789" y="5149"/>
                    <a:pt x="24892" y="4802"/>
                  </a:cubicBezTo>
                  <a:cubicBezTo>
                    <a:pt x="22169" y="3789"/>
                    <a:pt x="19952" y="2427"/>
                    <a:pt x="17957" y="274"/>
                  </a:cubicBezTo>
                  <a:cubicBezTo>
                    <a:pt x="17802" y="88"/>
                    <a:pt x="17571" y="0"/>
                    <a:pt x="17335" y="0"/>
                  </a:cubicBezTo>
                  <a:close/>
                </a:path>
              </a:pathLst>
            </a:custGeom>
            <a:solidFill>
              <a:srgbClr val="1155CC"/>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7" name="Google Shape;77;p9"/>
            <p:cNvSpPr/>
            <p:nvPr/>
          </p:nvSpPr>
          <p:spPr>
            <a:xfrm>
              <a:off x="2910527" y="3426038"/>
              <a:ext cx="1622445" cy="40093"/>
            </a:xfrm>
            <a:custGeom>
              <a:avLst/>
              <a:gdLst/>
              <a:ahLst/>
              <a:cxnLst/>
              <a:rect l="l" t="t" r="r" b="b"/>
              <a:pathLst>
                <a:path w="48961" h="1341" extrusionOk="0">
                  <a:moveTo>
                    <a:pt x="16940" y="1"/>
                  </a:moveTo>
                  <a:cubicBezTo>
                    <a:pt x="10339" y="1"/>
                    <a:pt x="3455" y="56"/>
                    <a:pt x="317" y="294"/>
                  </a:cubicBezTo>
                  <a:cubicBezTo>
                    <a:pt x="1" y="294"/>
                    <a:pt x="1" y="769"/>
                    <a:pt x="317" y="801"/>
                  </a:cubicBezTo>
                  <a:cubicBezTo>
                    <a:pt x="4688" y="1157"/>
                    <a:pt x="16326" y="1175"/>
                    <a:pt x="24344" y="1175"/>
                  </a:cubicBezTo>
                  <a:cubicBezTo>
                    <a:pt x="25235" y="1175"/>
                    <a:pt x="26081" y="1175"/>
                    <a:pt x="26867" y="1175"/>
                  </a:cubicBezTo>
                  <a:cubicBezTo>
                    <a:pt x="28440" y="1175"/>
                    <a:pt x="29775" y="1176"/>
                    <a:pt x="30751" y="1181"/>
                  </a:cubicBezTo>
                  <a:cubicBezTo>
                    <a:pt x="34719" y="1224"/>
                    <a:pt x="38701" y="1341"/>
                    <a:pt x="42679" y="1341"/>
                  </a:cubicBezTo>
                  <a:cubicBezTo>
                    <a:pt x="44542" y="1341"/>
                    <a:pt x="46405" y="1315"/>
                    <a:pt x="48264" y="1244"/>
                  </a:cubicBezTo>
                  <a:cubicBezTo>
                    <a:pt x="48961" y="1213"/>
                    <a:pt x="48961" y="199"/>
                    <a:pt x="48264" y="168"/>
                  </a:cubicBezTo>
                  <a:cubicBezTo>
                    <a:pt x="45542" y="49"/>
                    <a:pt x="42812" y="21"/>
                    <a:pt x="40083" y="21"/>
                  </a:cubicBezTo>
                  <a:cubicBezTo>
                    <a:pt x="37547" y="21"/>
                    <a:pt x="35011" y="45"/>
                    <a:pt x="32479" y="45"/>
                  </a:cubicBezTo>
                  <a:cubicBezTo>
                    <a:pt x="31903" y="45"/>
                    <a:pt x="31327" y="44"/>
                    <a:pt x="30751" y="41"/>
                  </a:cubicBezTo>
                  <a:cubicBezTo>
                    <a:pt x="28047" y="41"/>
                    <a:pt x="22598" y="1"/>
                    <a:pt x="16940" y="1"/>
                  </a:cubicBezTo>
                  <a:close/>
                </a:path>
              </a:pathLst>
            </a:custGeom>
            <a:solidFill>
              <a:srgbClr val="C397FA"/>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sp>
          <p:nvSpPr>
            <p:cNvPr id="78" name="Google Shape;78;p9"/>
            <p:cNvSpPr/>
            <p:nvPr/>
          </p:nvSpPr>
          <p:spPr>
            <a:xfrm>
              <a:off x="2890579" y="3012817"/>
              <a:ext cx="1752609" cy="1598350"/>
            </a:xfrm>
            <a:custGeom>
              <a:avLst/>
              <a:gdLst/>
              <a:ahLst/>
              <a:cxnLst/>
              <a:rect l="l" t="t" r="r" b="b"/>
              <a:pathLst>
                <a:path w="52889" h="53461" extrusionOk="0">
                  <a:moveTo>
                    <a:pt x="43958" y="43221"/>
                  </a:moveTo>
                  <a:cubicBezTo>
                    <a:pt x="45661" y="45336"/>
                    <a:pt x="47792" y="47189"/>
                    <a:pt x="50477" y="47189"/>
                  </a:cubicBezTo>
                  <a:cubicBezTo>
                    <a:pt x="50887" y="47189"/>
                    <a:pt x="51311" y="47145"/>
                    <a:pt x="51748" y="47053"/>
                  </a:cubicBezTo>
                  <a:lnTo>
                    <a:pt x="51748" y="47053"/>
                  </a:lnTo>
                  <a:cubicBezTo>
                    <a:pt x="46681" y="50663"/>
                    <a:pt x="41361" y="52151"/>
                    <a:pt x="35217" y="52721"/>
                  </a:cubicBezTo>
                  <a:cubicBezTo>
                    <a:pt x="35217" y="52658"/>
                    <a:pt x="35249" y="52626"/>
                    <a:pt x="35280" y="52563"/>
                  </a:cubicBezTo>
                  <a:lnTo>
                    <a:pt x="35280" y="52563"/>
                  </a:lnTo>
                  <a:cubicBezTo>
                    <a:pt x="34394" y="52595"/>
                    <a:pt x="33538" y="52595"/>
                    <a:pt x="32652" y="52626"/>
                  </a:cubicBezTo>
                  <a:lnTo>
                    <a:pt x="29168" y="52626"/>
                  </a:lnTo>
                  <a:cubicBezTo>
                    <a:pt x="32050" y="52120"/>
                    <a:pt x="34932" y="50790"/>
                    <a:pt x="37465" y="49618"/>
                  </a:cubicBezTo>
                  <a:cubicBezTo>
                    <a:pt x="40347" y="48256"/>
                    <a:pt x="42913" y="46293"/>
                    <a:pt x="43958" y="43221"/>
                  </a:cubicBezTo>
                  <a:close/>
                  <a:moveTo>
                    <a:pt x="25970" y="1"/>
                  </a:moveTo>
                  <a:cubicBezTo>
                    <a:pt x="16366" y="1"/>
                    <a:pt x="6762" y="40"/>
                    <a:pt x="381" y="214"/>
                  </a:cubicBezTo>
                  <a:cubicBezTo>
                    <a:pt x="191" y="214"/>
                    <a:pt x="191" y="531"/>
                    <a:pt x="381" y="531"/>
                  </a:cubicBezTo>
                  <a:lnTo>
                    <a:pt x="634" y="531"/>
                  </a:lnTo>
                  <a:cubicBezTo>
                    <a:pt x="634" y="531"/>
                    <a:pt x="634" y="563"/>
                    <a:pt x="634" y="563"/>
                  </a:cubicBezTo>
                  <a:cubicBezTo>
                    <a:pt x="1" y="17759"/>
                    <a:pt x="413" y="35050"/>
                    <a:pt x="349" y="52278"/>
                  </a:cubicBezTo>
                  <a:cubicBezTo>
                    <a:pt x="349" y="52444"/>
                    <a:pt x="494" y="52537"/>
                    <a:pt x="636" y="52537"/>
                  </a:cubicBezTo>
                  <a:cubicBezTo>
                    <a:pt x="657" y="52537"/>
                    <a:pt x="678" y="52535"/>
                    <a:pt x="698" y="52531"/>
                  </a:cubicBezTo>
                  <a:cubicBezTo>
                    <a:pt x="698" y="52626"/>
                    <a:pt x="761" y="52690"/>
                    <a:pt x="888" y="52721"/>
                  </a:cubicBezTo>
                  <a:cubicBezTo>
                    <a:pt x="7506" y="53133"/>
                    <a:pt x="27110" y="53386"/>
                    <a:pt x="33855" y="53386"/>
                  </a:cubicBezTo>
                  <a:cubicBezTo>
                    <a:pt x="34380" y="53436"/>
                    <a:pt x="34907" y="53461"/>
                    <a:pt x="35436" y="53461"/>
                  </a:cubicBezTo>
                  <a:cubicBezTo>
                    <a:pt x="36599" y="53461"/>
                    <a:pt x="37768" y="53341"/>
                    <a:pt x="38922" y="53101"/>
                  </a:cubicBezTo>
                  <a:cubicBezTo>
                    <a:pt x="43831" y="52531"/>
                    <a:pt x="48708" y="50315"/>
                    <a:pt x="52477" y="47306"/>
                  </a:cubicBezTo>
                  <a:cubicBezTo>
                    <a:pt x="52635" y="47148"/>
                    <a:pt x="52540" y="46894"/>
                    <a:pt x="52382" y="46799"/>
                  </a:cubicBezTo>
                  <a:cubicBezTo>
                    <a:pt x="52508" y="31408"/>
                    <a:pt x="52888" y="15954"/>
                    <a:pt x="52350" y="563"/>
                  </a:cubicBezTo>
                  <a:cubicBezTo>
                    <a:pt x="52350" y="470"/>
                    <a:pt x="52275" y="421"/>
                    <a:pt x="52199" y="421"/>
                  </a:cubicBezTo>
                  <a:cubicBezTo>
                    <a:pt x="52145" y="421"/>
                    <a:pt x="52091" y="447"/>
                    <a:pt x="52065" y="499"/>
                  </a:cubicBezTo>
                  <a:cubicBezTo>
                    <a:pt x="52065" y="531"/>
                    <a:pt x="52065" y="531"/>
                    <a:pt x="52065" y="563"/>
                  </a:cubicBezTo>
                  <a:cubicBezTo>
                    <a:pt x="51463" y="15890"/>
                    <a:pt x="51748" y="31313"/>
                    <a:pt x="51780" y="46704"/>
                  </a:cubicBezTo>
                  <a:cubicBezTo>
                    <a:pt x="51511" y="46737"/>
                    <a:pt x="51248" y="46753"/>
                    <a:pt x="50991" y="46753"/>
                  </a:cubicBezTo>
                  <a:cubicBezTo>
                    <a:pt x="48012" y="46753"/>
                    <a:pt x="45831" y="44637"/>
                    <a:pt x="44053" y="42334"/>
                  </a:cubicBezTo>
                  <a:cubicBezTo>
                    <a:pt x="43999" y="42269"/>
                    <a:pt x="43926" y="42241"/>
                    <a:pt x="43852" y="42241"/>
                  </a:cubicBezTo>
                  <a:cubicBezTo>
                    <a:pt x="43708" y="42241"/>
                    <a:pt x="43556" y="42346"/>
                    <a:pt x="43514" y="42492"/>
                  </a:cubicBezTo>
                  <a:cubicBezTo>
                    <a:pt x="42564" y="46134"/>
                    <a:pt x="39429" y="48098"/>
                    <a:pt x="36167" y="49460"/>
                  </a:cubicBezTo>
                  <a:cubicBezTo>
                    <a:pt x="32842" y="50885"/>
                    <a:pt x="29548" y="52088"/>
                    <a:pt x="25938" y="52373"/>
                  </a:cubicBezTo>
                  <a:cubicBezTo>
                    <a:pt x="25811" y="52405"/>
                    <a:pt x="25748" y="52500"/>
                    <a:pt x="25748" y="52595"/>
                  </a:cubicBezTo>
                  <a:cubicBezTo>
                    <a:pt x="21758" y="52531"/>
                    <a:pt x="4910" y="52436"/>
                    <a:pt x="919" y="52310"/>
                  </a:cubicBezTo>
                  <a:cubicBezTo>
                    <a:pt x="919" y="52310"/>
                    <a:pt x="919" y="52310"/>
                    <a:pt x="919" y="52278"/>
                  </a:cubicBezTo>
                  <a:cubicBezTo>
                    <a:pt x="983" y="35050"/>
                    <a:pt x="1458" y="17759"/>
                    <a:pt x="951" y="563"/>
                  </a:cubicBezTo>
                  <a:cubicBezTo>
                    <a:pt x="951" y="563"/>
                    <a:pt x="919" y="563"/>
                    <a:pt x="919" y="531"/>
                  </a:cubicBezTo>
                  <a:lnTo>
                    <a:pt x="919" y="531"/>
                  </a:lnTo>
                  <a:cubicBezTo>
                    <a:pt x="5711" y="640"/>
                    <a:pt x="12379" y="675"/>
                    <a:pt x="19493" y="675"/>
                  </a:cubicBezTo>
                  <a:cubicBezTo>
                    <a:pt x="31047" y="675"/>
                    <a:pt x="43777" y="582"/>
                    <a:pt x="51558" y="563"/>
                  </a:cubicBezTo>
                  <a:cubicBezTo>
                    <a:pt x="51653" y="563"/>
                    <a:pt x="51717" y="531"/>
                    <a:pt x="51748" y="468"/>
                  </a:cubicBezTo>
                  <a:cubicBezTo>
                    <a:pt x="51875" y="309"/>
                    <a:pt x="51812" y="24"/>
                    <a:pt x="51558" y="24"/>
                  </a:cubicBezTo>
                  <a:cubicBezTo>
                    <a:pt x="50495" y="27"/>
                    <a:pt x="49342" y="28"/>
                    <a:pt x="48114" y="28"/>
                  </a:cubicBezTo>
                  <a:cubicBezTo>
                    <a:pt x="41976" y="28"/>
                    <a:pt x="33973" y="1"/>
                    <a:pt x="25970" y="1"/>
                  </a:cubicBezTo>
                  <a:close/>
                </a:path>
              </a:pathLst>
            </a:custGeom>
            <a:solidFill>
              <a:srgbClr val="1D1E1B"/>
            </a:solidFill>
            <a:ln>
              <a:noFill/>
            </a:ln>
          </p:spPr>
          <p:txBody>
            <a:bodyPr spcFirstLastPara="1" wrap="square" lIns="219800" tIns="219800" rIns="219800" bIns="219800" anchor="ctr" anchorCtr="0">
              <a:noAutofit/>
            </a:bodyPr>
            <a:lstStyle/>
            <a:p>
              <a:pPr marL="0" lvl="0" indent="0" algn="l" rtl="0">
                <a:spcBef>
                  <a:spcPts val="0"/>
                </a:spcBef>
                <a:spcAft>
                  <a:spcPts val="0"/>
                </a:spcAft>
                <a:buNone/>
              </a:pPr>
              <a:endParaRPr sz="1483">
                <a:solidFill>
                  <a:schemeClr val="lt1"/>
                </a:solidFill>
              </a:endParaRPr>
            </a:p>
          </p:txBody>
        </p:sp>
      </p:grpSp>
      <p:sp>
        <p:nvSpPr>
          <p:cNvPr id="79" name="Google Shape;79;p9"/>
          <p:cNvSpPr txBox="1"/>
          <p:nvPr/>
        </p:nvSpPr>
        <p:spPr>
          <a:xfrm>
            <a:off x="2055439" y="2034220"/>
            <a:ext cx="2838900" cy="669000"/>
          </a:xfrm>
          <a:prstGeom prst="rect">
            <a:avLst/>
          </a:prstGeom>
          <a:noFill/>
          <a:ln>
            <a:noFill/>
          </a:ln>
        </p:spPr>
        <p:txBody>
          <a:bodyPr spcFirstLastPara="1" wrap="square" lIns="234675" tIns="234675" rIns="234675" bIns="234675" anchor="ctr" anchorCtr="0">
            <a:noAutofit/>
          </a:bodyPr>
          <a:lstStyle/>
          <a:p>
            <a:pPr marL="0" lvl="0" indent="0" algn="ctr" rtl="0">
              <a:spcBef>
                <a:spcPts val="0"/>
              </a:spcBef>
              <a:spcAft>
                <a:spcPts val="0"/>
              </a:spcAft>
              <a:buNone/>
            </a:pPr>
            <a:r>
              <a:rPr lang="en-US" sz="3850">
                <a:solidFill>
                  <a:schemeClr val="lt1"/>
                </a:solidFill>
                <a:latin typeface="Fira Sans Medium"/>
                <a:ea typeface="Fira Sans Medium"/>
                <a:cs typeface="Fira Sans Medium"/>
                <a:sym typeface="Fira Sans Medium"/>
              </a:rPr>
              <a:t>A base</a:t>
            </a:r>
            <a:endParaRPr sz="3850">
              <a:solidFill>
                <a:schemeClr val="lt1"/>
              </a:solidFill>
              <a:latin typeface="Fira Sans Medium"/>
              <a:ea typeface="Fira Sans Medium"/>
              <a:cs typeface="Fira Sans Medium"/>
              <a:sym typeface="Fira Sans Medium"/>
            </a:endParaRPr>
          </a:p>
        </p:txBody>
      </p:sp>
      <p:sp>
        <p:nvSpPr>
          <p:cNvPr id="80" name="Google Shape;80;p9"/>
          <p:cNvSpPr txBox="1"/>
          <p:nvPr/>
        </p:nvSpPr>
        <p:spPr>
          <a:xfrm>
            <a:off x="1683576" y="2965881"/>
            <a:ext cx="3430200" cy="1871400"/>
          </a:xfrm>
          <a:prstGeom prst="rect">
            <a:avLst/>
          </a:prstGeom>
          <a:noFill/>
          <a:ln>
            <a:noFill/>
          </a:ln>
        </p:spPr>
        <p:txBody>
          <a:bodyPr spcFirstLastPara="1" wrap="square" lIns="210075" tIns="210075" rIns="210075" bIns="210075" anchor="ctr" anchorCtr="0">
            <a:noAutofit/>
          </a:bodyPr>
          <a:lstStyle/>
          <a:p>
            <a:pPr marL="0" lvl="0" indent="0" algn="ctr" rtl="0">
              <a:spcBef>
                <a:spcPts val="0"/>
              </a:spcBef>
              <a:spcAft>
                <a:spcPts val="0"/>
              </a:spcAft>
              <a:buNone/>
            </a:pPr>
            <a:r>
              <a:rPr lang="en-US" sz="2450">
                <a:solidFill>
                  <a:schemeClr val="lt1"/>
                </a:solidFill>
                <a:latin typeface="Roboto"/>
                <a:ea typeface="Roboto"/>
                <a:cs typeface="Roboto"/>
                <a:sym typeface="Roboto"/>
              </a:rPr>
              <a:t>A pirâmide normativa que regula a gestão e fiscalização de contratos na PMSP</a:t>
            </a:r>
            <a:endParaRPr sz="2883">
              <a:solidFill>
                <a:schemeClr val="lt1"/>
              </a:solidFill>
              <a:latin typeface="Roboto"/>
              <a:ea typeface="Roboto"/>
              <a:cs typeface="Roboto"/>
              <a:sym typeface="Roboto"/>
            </a:endParaRPr>
          </a:p>
        </p:txBody>
      </p:sp>
      <p:sp>
        <p:nvSpPr>
          <p:cNvPr id="81" name="Google Shape;81;p9"/>
          <p:cNvSpPr txBox="1"/>
          <p:nvPr/>
        </p:nvSpPr>
        <p:spPr>
          <a:xfrm>
            <a:off x="6095313" y="2030774"/>
            <a:ext cx="4421400" cy="789000"/>
          </a:xfrm>
          <a:prstGeom prst="rect">
            <a:avLst/>
          </a:prstGeom>
          <a:noFill/>
          <a:ln>
            <a:noFill/>
          </a:ln>
        </p:spPr>
        <p:txBody>
          <a:bodyPr spcFirstLastPara="1" wrap="square" lIns="231700" tIns="231700" rIns="231700" bIns="231700" anchor="ctr" anchorCtr="0">
            <a:noAutofit/>
          </a:bodyPr>
          <a:lstStyle/>
          <a:p>
            <a:pPr marL="0" lvl="0" indent="0" algn="ctr" rtl="0">
              <a:spcBef>
                <a:spcPts val="0"/>
              </a:spcBef>
              <a:spcAft>
                <a:spcPts val="0"/>
              </a:spcAft>
              <a:buNone/>
            </a:pPr>
            <a:endParaRPr sz="2501">
              <a:solidFill>
                <a:schemeClr val="lt1"/>
              </a:solidFill>
              <a:latin typeface="Fira Sans Medium"/>
              <a:ea typeface="Fira Sans Medium"/>
              <a:cs typeface="Fira Sans Medium"/>
              <a:sym typeface="Fira Sans Medium"/>
            </a:endParaRPr>
          </a:p>
        </p:txBody>
      </p:sp>
      <p:sp>
        <p:nvSpPr>
          <p:cNvPr id="82" name="Google Shape;82;p9"/>
          <p:cNvSpPr txBox="1"/>
          <p:nvPr/>
        </p:nvSpPr>
        <p:spPr>
          <a:xfrm>
            <a:off x="11666064" y="6156030"/>
            <a:ext cx="3957000" cy="591300"/>
          </a:xfrm>
          <a:prstGeom prst="rect">
            <a:avLst/>
          </a:prstGeom>
          <a:noFill/>
          <a:ln>
            <a:noFill/>
          </a:ln>
        </p:spPr>
        <p:txBody>
          <a:bodyPr spcFirstLastPara="1" wrap="square" lIns="207375" tIns="207375" rIns="207375" bIns="207375" anchor="ctr" anchorCtr="0">
            <a:noAutofit/>
          </a:bodyPr>
          <a:lstStyle/>
          <a:p>
            <a:pPr marL="0" lvl="0" indent="0" algn="ctr" rtl="0">
              <a:spcBef>
                <a:spcPts val="0"/>
              </a:spcBef>
              <a:spcAft>
                <a:spcPts val="0"/>
              </a:spcAft>
              <a:buNone/>
            </a:pPr>
            <a:r>
              <a:rPr lang="en-US" sz="3402">
                <a:solidFill>
                  <a:schemeClr val="lt1"/>
                </a:solidFill>
                <a:latin typeface="Fira Sans Medium"/>
                <a:ea typeface="Fira Sans Medium"/>
                <a:cs typeface="Fira Sans Medium"/>
                <a:sym typeface="Fira Sans Medium"/>
              </a:rPr>
              <a:t>Sistemas</a:t>
            </a:r>
            <a:endParaRPr sz="3402">
              <a:solidFill>
                <a:schemeClr val="lt1"/>
              </a:solidFill>
              <a:latin typeface="Fira Sans Medium"/>
              <a:ea typeface="Fira Sans Medium"/>
              <a:cs typeface="Fira Sans Medium"/>
              <a:sym typeface="Fira Sans Medium"/>
            </a:endParaRPr>
          </a:p>
        </p:txBody>
      </p:sp>
      <p:sp>
        <p:nvSpPr>
          <p:cNvPr id="83" name="Google Shape;83;p9"/>
          <p:cNvSpPr txBox="1"/>
          <p:nvPr/>
        </p:nvSpPr>
        <p:spPr>
          <a:xfrm>
            <a:off x="11634199" y="7115125"/>
            <a:ext cx="4194000" cy="1431900"/>
          </a:xfrm>
          <a:prstGeom prst="rect">
            <a:avLst/>
          </a:prstGeom>
          <a:noFill/>
          <a:ln>
            <a:noFill/>
          </a:ln>
        </p:spPr>
        <p:txBody>
          <a:bodyPr spcFirstLastPara="1" wrap="square" lIns="219800" tIns="219800" rIns="219800" bIns="219800" anchor="ctr" anchorCtr="0">
            <a:noAutofit/>
          </a:bodyPr>
          <a:lstStyle/>
          <a:p>
            <a:pPr marL="0" lvl="0" indent="0" algn="ctr" rtl="0">
              <a:spcBef>
                <a:spcPts val="0"/>
              </a:spcBef>
              <a:spcAft>
                <a:spcPts val="0"/>
              </a:spcAft>
              <a:buNone/>
            </a:pPr>
            <a:r>
              <a:rPr lang="en-US" sz="2884">
                <a:solidFill>
                  <a:schemeClr val="lt1"/>
                </a:solidFill>
                <a:latin typeface="Roboto"/>
                <a:ea typeface="Roboto"/>
                <a:cs typeface="Roboto"/>
                <a:sym typeface="Roboto"/>
              </a:rPr>
              <a:t>Boas práticas no SEI e a adoção do Contratos.gov.br </a:t>
            </a:r>
            <a:endParaRPr sz="2884">
              <a:solidFill>
                <a:schemeClr val="lt1"/>
              </a:solidFill>
              <a:latin typeface="Roboto"/>
              <a:ea typeface="Roboto"/>
              <a:cs typeface="Roboto"/>
              <a:sym typeface="Roboto"/>
            </a:endParaRPr>
          </a:p>
        </p:txBody>
      </p:sp>
      <p:sp>
        <p:nvSpPr>
          <p:cNvPr id="84" name="Google Shape;84;p9"/>
          <p:cNvSpPr txBox="1"/>
          <p:nvPr/>
        </p:nvSpPr>
        <p:spPr>
          <a:xfrm>
            <a:off x="6315224" y="2079660"/>
            <a:ext cx="3957000" cy="591300"/>
          </a:xfrm>
          <a:prstGeom prst="rect">
            <a:avLst/>
          </a:prstGeom>
          <a:noFill/>
          <a:ln>
            <a:noFill/>
          </a:ln>
        </p:spPr>
        <p:txBody>
          <a:bodyPr spcFirstLastPara="1" wrap="square" lIns="207375" tIns="207375" rIns="207375" bIns="207375" anchor="ctr" anchorCtr="0">
            <a:noAutofit/>
          </a:bodyPr>
          <a:lstStyle/>
          <a:p>
            <a:pPr marL="0" lvl="0" indent="0" algn="ctr" rtl="0">
              <a:spcBef>
                <a:spcPts val="0"/>
              </a:spcBef>
              <a:spcAft>
                <a:spcPts val="0"/>
              </a:spcAft>
              <a:buNone/>
            </a:pPr>
            <a:r>
              <a:rPr lang="en-US" sz="2501">
                <a:solidFill>
                  <a:schemeClr val="lt1"/>
                </a:solidFill>
                <a:latin typeface="Fira Sans Medium"/>
                <a:ea typeface="Fira Sans Medium"/>
                <a:cs typeface="Fira Sans Medium"/>
                <a:sym typeface="Fira Sans Medium"/>
              </a:rPr>
              <a:t>Administrar e Verificar</a:t>
            </a:r>
            <a:endParaRPr sz="3402">
              <a:solidFill>
                <a:schemeClr val="lt1"/>
              </a:solidFill>
              <a:latin typeface="Fira Sans Medium"/>
              <a:ea typeface="Fira Sans Medium"/>
              <a:cs typeface="Fira Sans Medium"/>
              <a:sym typeface="Fira Sans Medium"/>
            </a:endParaRPr>
          </a:p>
        </p:txBody>
      </p:sp>
      <p:sp>
        <p:nvSpPr>
          <p:cNvPr id="85" name="Google Shape;85;p9"/>
          <p:cNvSpPr txBox="1"/>
          <p:nvPr/>
        </p:nvSpPr>
        <p:spPr>
          <a:xfrm>
            <a:off x="6315213" y="2922472"/>
            <a:ext cx="3957000" cy="2159100"/>
          </a:xfrm>
          <a:prstGeom prst="rect">
            <a:avLst/>
          </a:prstGeom>
          <a:noFill/>
          <a:ln>
            <a:noFill/>
          </a:ln>
        </p:spPr>
        <p:txBody>
          <a:bodyPr spcFirstLastPara="1" wrap="square" lIns="207375" tIns="207375" rIns="207375" bIns="207375" anchor="ctr" anchorCtr="0">
            <a:noAutofit/>
          </a:bodyPr>
          <a:lstStyle/>
          <a:p>
            <a:pPr marL="0" lvl="0" indent="0" algn="ctr" rtl="0">
              <a:spcBef>
                <a:spcPts val="0"/>
              </a:spcBef>
              <a:spcAft>
                <a:spcPts val="0"/>
              </a:spcAft>
              <a:buClr>
                <a:schemeClr val="dk1"/>
              </a:buClr>
              <a:buSzPts val="1100"/>
              <a:buFont typeface="Arial"/>
              <a:buNone/>
            </a:pPr>
            <a:r>
              <a:rPr lang="en-US" sz="2621">
                <a:solidFill>
                  <a:schemeClr val="lt1"/>
                </a:solidFill>
                <a:latin typeface="Roboto"/>
                <a:ea typeface="Roboto"/>
                <a:cs typeface="Roboto"/>
                <a:sym typeface="Roboto"/>
              </a:rPr>
              <a:t>O kit básico de informações sobre atestes e pagamentos e atuação de fiscais e gestores</a:t>
            </a:r>
            <a:endParaRPr sz="2821">
              <a:solidFill>
                <a:schemeClr val="lt1"/>
              </a:solidFill>
              <a:latin typeface="Roboto"/>
              <a:ea typeface="Roboto"/>
              <a:cs typeface="Roboto"/>
              <a:sym typeface="Roboto"/>
            </a:endParaRPr>
          </a:p>
        </p:txBody>
      </p:sp>
      <p:grpSp>
        <p:nvGrpSpPr>
          <p:cNvPr id="86" name="Google Shape;86;p9"/>
          <p:cNvGrpSpPr/>
          <p:nvPr/>
        </p:nvGrpSpPr>
        <p:grpSpPr>
          <a:xfrm flipH="1">
            <a:off x="3298110" y="5638462"/>
            <a:ext cx="2066178" cy="4662028"/>
            <a:chOff x="2225413" y="-2517931"/>
            <a:chExt cx="928619" cy="2095293"/>
          </a:xfrm>
        </p:grpSpPr>
        <p:sp>
          <p:nvSpPr>
            <p:cNvPr id="87" name="Google Shape;87;p9"/>
            <p:cNvSpPr/>
            <p:nvPr/>
          </p:nvSpPr>
          <p:spPr>
            <a:xfrm>
              <a:off x="2621848" y="-2517931"/>
              <a:ext cx="349247" cy="268140"/>
            </a:xfrm>
            <a:custGeom>
              <a:avLst/>
              <a:gdLst/>
              <a:ahLst/>
              <a:cxnLst/>
              <a:rect l="l" t="t" r="r" b="b"/>
              <a:pathLst>
                <a:path w="14860" h="11409" extrusionOk="0">
                  <a:moveTo>
                    <a:pt x="5880" y="0"/>
                  </a:moveTo>
                  <a:cubicBezTo>
                    <a:pt x="4404" y="0"/>
                    <a:pt x="2881" y="458"/>
                    <a:pt x="2397" y="1343"/>
                  </a:cubicBezTo>
                  <a:cubicBezTo>
                    <a:pt x="2101" y="1891"/>
                    <a:pt x="1" y="9446"/>
                    <a:pt x="92" y="10062"/>
                  </a:cubicBezTo>
                  <a:lnTo>
                    <a:pt x="14061" y="11409"/>
                  </a:lnTo>
                  <a:cubicBezTo>
                    <a:pt x="14860" y="9492"/>
                    <a:pt x="10934" y="2187"/>
                    <a:pt x="8400" y="590"/>
                  </a:cubicBezTo>
                  <a:cubicBezTo>
                    <a:pt x="7780" y="194"/>
                    <a:pt x="6840" y="0"/>
                    <a:pt x="5880" y="0"/>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88" name="Google Shape;88;p9"/>
            <p:cNvSpPr/>
            <p:nvPr/>
          </p:nvSpPr>
          <p:spPr>
            <a:xfrm>
              <a:off x="2634186" y="-2486344"/>
              <a:ext cx="205482" cy="312983"/>
            </a:xfrm>
            <a:custGeom>
              <a:avLst/>
              <a:gdLst/>
              <a:ahLst/>
              <a:cxnLst/>
              <a:rect l="l" t="t" r="r" b="b"/>
              <a:pathLst>
                <a:path w="8743" h="13317" extrusionOk="0">
                  <a:moveTo>
                    <a:pt x="4451" y="0"/>
                  </a:moveTo>
                  <a:cubicBezTo>
                    <a:pt x="3493" y="0"/>
                    <a:pt x="1812" y="380"/>
                    <a:pt x="1051" y="2989"/>
                  </a:cubicBezTo>
                  <a:cubicBezTo>
                    <a:pt x="1" y="6527"/>
                    <a:pt x="1667" y="6710"/>
                    <a:pt x="2101" y="7143"/>
                  </a:cubicBezTo>
                  <a:cubicBezTo>
                    <a:pt x="2123" y="7166"/>
                    <a:pt x="1690" y="12119"/>
                    <a:pt x="1690" y="12119"/>
                  </a:cubicBezTo>
                  <a:cubicBezTo>
                    <a:pt x="1675" y="13017"/>
                    <a:pt x="2271" y="13316"/>
                    <a:pt x="3072" y="13316"/>
                  </a:cubicBezTo>
                  <a:cubicBezTo>
                    <a:pt x="4675" y="13316"/>
                    <a:pt x="7099" y="12119"/>
                    <a:pt x="7099" y="12119"/>
                  </a:cubicBezTo>
                  <a:cubicBezTo>
                    <a:pt x="7099" y="12119"/>
                    <a:pt x="5456" y="11183"/>
                    <a:pt x="6004" y="9083"/>
                  </a:cubicBezTo>
                  <a:cubicBezTo>
                    <a:pt x="6255" y="8148"/>
                    <a:pt x="6415" y="7371"/>
                    <a:pt x="6734" y="7029"/>
                  </a:cubicBezTo>
                  <a:cubicBezTo>
                    <a:pt x="6825" y="6915"/>
                    <a:pt x="7191" y="6892"/>
                    <a:pt x="7328" y="6869"/>
                  </a:cubicBezTo>
                  <a:cubicBezTo>
                    <a:pt x="7875" y="6846"/>
                    <a:pt x="8743" y="6322"/>
                    <a:pt x="8629" y="5408"/>
                  </a:cubicBezTo>
                  <a:cubicBezTo>
                    <a:pt x="8529" y="4615"/>
                    <a:pt x="7912" y="4563"/>
                    <a:pt x="7513" y="4563"/>
                  </a:cubicBezTo>
                  <a:cubicBezTo>
                    <a:pt x="7453" y="4563"/>
                    <a:pt x="7398" y="4564"/>
                    <a:pt x="7350" y="4564"/>
                  </a:cubicBezTo>
                  <a:cubicBezTo>
                    <a:pt x="7282" y="4564"/>
                    <a:pt x="7213" y="4495"/>
                    <a:pt x="7213" y="4404"/>
                  </a:cubicBezTo>
                  <a:cubicBezTo>
                    <a:pt x="7328" y="250"/>
                    <a:pt x="5547" y="136"/>
                    <a:pt x="5022" y="45"/>
                  </a:cubicBezTo>
                  <a:cubicBezTo>
                    <a:pt x="4900" y="26"/>
                    <a:pt x="4700" y="0"/>
                    <a:pt x="4451" y="0"/>
                  </a:cubicBezTo>
                  <a:close/>
                </a:path>
              </a:pathLst>
            </a:custGeom>
            <a:solidFill>
              <a:srgbClr val="FF9C75"/>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89" name="Google Shape;89;p9"/>
            <p:cNvSpPr/>
            <p:nvPr/>
          </p:nvSpPr>
          <p:spPr>
            <a:xfrm>
              <a:off x="2637947" y="-2487966"/>
              <a:ext cx="205482" cy="312983"/>
            </a:xfrm>
            <a:custGeom>
              <a:avLst/>
              <a:gdLst/>
              <a:ahLst/>
              <a:cxnLst/>
              <a:rect l="l" t="t" r="r" b="b"/>
              <a:pathLst>
                <a:path w="8743" h="13317" extrusionOk="0">
                  <a:moveTo>
                    <a:pt x="4442" y="1"/>
                  </a:moveTo>
                  <a:cubicBezTo>
                    <a:pt x="3478" y="1"/>
                    <a:pt x="1807" y="380"/>
                    <a:pt x="1028" y="2990"/>
                  </a:cubicBezTo>
                  <a:cubicBezTo>
                    <a:pt x="0" y="6527"/>
                    <a:pt x="1644" y="6710"/>
                    <a:pt x="2078" y="7144"/>
                  </a:cubicBezTo>
                  <a:cubicBezTo>
                    <a:pt x="2100" y="7167"/>
                    <a:pt x="1667" y="12120"/>
                    <a:pt x="1667" y="12120"/>
                  </a:cubicBezTo>
                  <a:cubicBezTo>
                    <a:pt x="1651" y="13017"/>
                    <a:pt x="2250" y="13317"/>
                    <a:pt x="3055" y="13317"/>
                  </a:cubicBezTo>
                  <a:cubicBezTo>
                    <a:pt x="4664" y="13317"/>
                    <a:pt x="7099" y="12120"/>
                    <a:pt x="7099" y="12120"/>
                  </a:cubicBezTo>
                  <a:cubicBezTo>
                    <a:pt x="7099" y="12120"/>
                    <a:pt x="5456" y="11184"/>
                    <a:pt x="6004" y="9084"/>
                  </a:cubicBezTo>
                  <a:cubicBezTo>
                    <a:pt x="6232" y="8148"/>
                    <a:pt x="6392" y="7372"/>
                    <a:pt x="6711" y="7030"/>
                  </a:cubicBezTo>
                  <a:cubicBezTo>
                    <a:pt x="6802" y="6915"/>
                    <a:pt x="7168" y="6893"/>
                    <a:pt x="7327" y="6893"/>
                  </a:cubicBezTo>
                  <a:cubicBezTo>
                    <a:pt x="7852" y="6847"/>
                    <a:pt x="8743" y="6322"/>
                    <a:pt x="8628" y="5409"/>
                  </a:cubicBezTo>
                  <a:cubicBezTo>
                    <a:pt x="8529" y="4615"/>
                    <a:pt x="7895" y="4563"/>
                    <a:pt x="7506" y="4563"/>
                  </a:cubicBezTo>
                  <a:cubicBezTo>
                    <a:pt x="7448" y="4563"/>
                    <a:pt x="7395" y="4564"/>
                    <a:pt x="7350" y="4564"/>
                  </a:cubicBezTo>
                  <a:cubicBezTo>
                    <a:pt x="7259" y="4564"/>
                    <a:pt x="7190" y="4496"/>
                    <a:pt x="7190" y="4405"/>
                  </a:cubicBezTo>
                  <a:cubicBezTo>
                    <a:pt x="7327" y="251"/>
                    <a:pt x="5524" y="136"/>
                    <a:pt x="5022" y="45"/>
                  </a:cubicBezTo>
                  <a:cubicBezTo>
                    <a:pt x="4895" y="26"/>
                    <a:pt x="4692" y="1"/>
                    <a:pt x="4442" y="1"/>
                  </a:cubicBezTo>
                  <a:close/>
                </a:path>
              </a:pathLst>
            </a:custGeom>
            <a:solidFill>
              <a:srgbClr val="FFFF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0" name="Google Shape;90;p9"/>
            <p:cNvSpPr/>
            <p:nvPr/>
          </p:nvSpPr>
          <p:spPr>
            <a:xfrm>
              <a:off x="2720557" y="-2505475"/>
              <a:ext cx="134552" cy="133142"/>
            </a:xfrm>
            <a:custGeom>
              <a:avLst/>
              <a:gdLst/>
              <a:ahLst/>
              <a:cxnLst/>
              <a:rect l="l" t="t" r="r" b="b"/>
              <a:pathLst>
                <a:path w="5725" h="5665" extrusionOk="0">
                  <a:moveTo>
                    <a:pt x="1975" y="0"/>
                  </a:moveTo>
                  <a:cubicBezTo>
                    <a:pt x="1441" y="0"/>
                    <a:pt x="790" y="109"/>
                    <a:pt x="1" y="356"/>
                  </a:cubicBezTo>
                  <a:cubicBezTo>
                    <a:pt x="1" y="356"/>
                    <a:pt x="1051" y="5081"/>
                    <a:pt x="2329" y="5583"/>
                  </a:cubicBezTo>
                  <a:cubicBezTo>
                    <a:pt x="2483" y="5641"/>
                    <a:pt x="2619" y="5665"/>
                    <a:pt x="2738" y="5665"/>
                  </a:cubicBezTo>
                  <a:cubicBezTo>
                    <a:pt x="3439" y="5665"/>
                    <a:pt x="3590" y="4829"/>
                    <a:pt x="3672" y="4829"/>
                  </a:cubicBezTo>
                  <a:cubicBezTo>
                    <a:pt x="3705" y="4829"/>
                    <a:pt x="3726" y="4962"/>
                    <a:pt x="3767" y="5332"/>
                  </a:cubicBezTo>
                  <a:cubicBezTo>
                    <a:pt x="3767" y="5332"/>
                    <a:pt x="5725" y="0"/>
                    <a:pt x="1975" y="0"/>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1" name="Google Shape;91;p9"/>
            <p:cNvSpPr/>
            <p:nvPr/>
          </p:nvSpPr>
          <p:spPr>
            <a:xfrm>
              <a:off x="2798349" y="-2362840"/>
              <a:ext cx="29519" cy="19178"/>
            </a:xfrm>
            <a:custGeom>
              <a:avLst/>
              <a:gdLst/>
              <a:ahLst/>
              <a:cxnLst/>
              <a:rect l="l" t="t" r="r" b="b"/>
              <a:pathLst>
                <a:path w="1256" h="816" extrusionOk="0">
                  <a:moveTo>
                    <a:pt x="755" y="0"/>
                  </a:moveTo>
                  <a:cubicBezTo>
                    <a:pt x="547" y="0"/>
                    <a:pt x="287" y="187"/>
                    <a:pt x="0" y="815"/>
                  </a:cubicBezTo>
                  <a:lnTo>
                    <a:pt x="1256" y="405"/>
                  </a:lnTo>
                  <a:cubicBezTo>
                    <a:pt x="1256" y="405"/>
                    <a:pt x="1062" y="0"/>
                    <a:pt x="755" y="0"/>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2" name="Google Shape;92;p9"/>
            <p:cNvSpPr/>
            <p:nvPr/>
          </p:nvSpPr>
          <p:spPr>
            <a:xfrm>
              <a:off x="2677101" y="-2415038"/>
              <a:ext cx="18261" cy="29002"/>
            </a:xfrm>
            <a:custGeom>
              <a:avLst/>
              <a:gdLst/>
              <a:ahLst/>
              <a:cxnLst/>
              <a:rect l="l" t="t" r="r" b="b"/>
              <a:pathLst>
                <a:path w="777" h="1234" extrusionOk="0">
                  <a:moveTo>
                    <a:pt x="777" y="1"/>
                  </a:moveTo>
                  <a:lnTo>
                    <a:pt x="1" y="1028"/>
                  </a:lnTo>
                  <a:lnTo>
                    <a:pt x="434" y="1233"/>
                  </a:lnTo>
                  <a:lnTo>
                    <a:pt x="777" y="1"/>
                  </a:ln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3" name="Google Shape;93;p9"/>
            <p:cNvSpPr/>
            <p:nvPr/>
          </p:nvSpPr>
          <p:spPr>
            <a:xfrm>
              <a:off x="2713577" y="-2430620"/>
              <a:ext cx="18261" cy="17227"/>
            </a:xfrm>
            <a:custGeom>
              <a:avLst/>
              <a:gdLst/>
              <a:ahLst/>
              <a:cxnLst/>
              <a:rect l="l" t="t" r="r" b="b"/>
              <a:pathLst>
                <a:path w="777" h="733" extrusionOk="0">
                  <a:moveTo>
                    <a:pt x="188" y="0"/>
                  </a:moveTo>
                  <a:cubicBezTo>
                    <a:pt x="93" y="0"/>
                    <a:pt x="14" y="53"/>
                    <a:pt x="1" y="162"/>
                  </a:cubicBezTo>
                  <a:cubicBezTo>
                    <a:pt x="69" y="276"/>
                    <a:pt x="320" y="253"/>
                    <a:pt x="526" y="435"/>
                  </a:cubicBezTo>
                  <a:cubicBezTo>
                    <a:pt x="617" y="527"/>
                    <a:pt x="663" y="641"/>
                    <a:pt x="731" y="732"/>
                  </a:cubicBezTo>
                  <a:cubicBezTo>
                    <a:pt x="731" y="595"/>
                    <a:pt x="777" y="435"/>
                    <a:pt x="708" y="321"/>
                  </a:cubicBezTo>
                  <a:cubicBezTo>
                    <a:pt x="663" y="230"/>
                    <a:pt x="457" y="116"/>
                    <a:pt x="389" y="70"/>
                  </a:cubicBezTo>
                  <a:cubicBezTo>
                    <a:pt x="324" y="24"/>
                    <a:pt x="253" y="0"/>
                    <a:pt x="188" y="0"/>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4" name="Google Shape;94;p9"/>
            <p:cNvSpPr/>
            <p:nvPr/>
          </p:nvSpPr>
          <p:spPr>
            <a:xfrm>
              <a:off x="2670215" y="-2442700"/>
              <a:ext cx="24607" cy="8907"/>
            </a:xfrm>
            <a:custGeom>
              <a:avLst/>
              <a:gdLst/>
              <a:ahLst/>
              <a:cxnLst/>
              <a:rect l="l" t="t" r="r" b="b"/>
              <a:pathLst>
                <a:path w="1047" h="379" extrusionOk="0">
                  <a:moveTo>
                    <a:pt x="498" y="0"/>
                  </a:moveTo>
                  <a:cubicBezTo>
                    <a:pt x="435" y="0"/>
                    <a:pt x="370" y="10"/>
                    <a:pt x="317" y="36"/>
                  </a:cubicBezTo>
                  <a:cubicBezTo>
                    <a:pt x="195" y="77"/>
                    <a:pt x="0" y="226"/>
                    <a:pt x="40" y="226"/>
                  </a:cubicBezTo>
                  <a:cubicBezTo>
                    <a:pt x="45" y="226"/>
                    <a:pt x="53" y="224"/>
                    <a:pt x="65" y="219"/>
                  </a:cubicBezTo>
                  <a:cubicBezTo>
                    <a:pt x="125" y="203"/>
                    <a:pt x="181" y="197"/>
                    <a:pt x="233" y="197"/>
                  </a:cubicBezTo>
                  <a:cubicBezTo>
                    <a:pt x="504" y="197"/>
                    <a:pt x="670" y="378"/>
                    <a:pt x="810" y="378"/>
                  </a:cubicBezTo>
                  <a:cubicBezTo>
                    <a:pt x="836" y="378"/>
                    <a:pt x="862" y="372"/>
                    <a:pt x="887" y="356"/>
                  </a:cubicBezTo>
                  <a:cubicBezTo>
                    <a:pt x="1047" y="219"/>
                    <a:pt x="956" y="59"/>
                    <a:pt x="750" y="36"/>
                  </a:cubicBezTo>
                  <a:cubicBezTo>
                    <a:pt x="695" y="23"/>
                    <a:pt x="597" y="0"/>
                    <a:pt x="498" y="0"/>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5" name="Google Shape;95;p9"/>
            <p:cNvSpPr/>
            <p:nvPr/>
          </p:nvSpPr>
          <p:spPr>
            <a:xfrm>
              <a:off x="2703917" y="-2407071"/>
              <a:ext cx="8625" cy="13232"/>
            </a:xfrm>
            <a:custGeom>
              <a:avLst/>
              <a:gdLst/>
              <a:ahLst/>
              <a:cxnLst/>
              <a:rect l="l" t="t" r="r" b="b"/>
              <a:pathLst>
                <a:path w="367" h="563" extrusionOk="0">
                  <a:moveTo>
                    <a:pt x="275" y="1"/>
                  </a:moveTo>
                  <a:cubicBezTo>
                    <a:pt x="206" y="1"/>
                    <a:pt x="108" y="89"/>
                    <a:pt x="47" y="232"/>
                  </a:cubicBezTo>
                  <a:cubicBezTo>
                    <a:pt x="1" y="392"/>
                    <a:pt x="1" y="529"/>
                    <a:pt x="69" y="552"/>
                  </a:cubicBezTo>
                  <a:cubicBezTo>
                    <a:pt x="80" y="559"/>
                    <a:pt x="91" y="562"/>
                    <a:pt x="104" y="562"/>
                  </a:cubicBezTo>
                  <a:cubicBezTo>
                    <a:pt x="172" y="562"/>
                    <a:pt x="263" y="462"/>
                    <a:pt x="321" y="346"/>
                  </a:cubicBezTo>
                  <a:cubicBezTo>
                    <a:pt x="366" y="187"/>
                    <a:pt x="366" y="50"/>
                    <a:pt x="298" y="4"/>
                  </a:cubicBezTo>
                  <a:cubicBezTo>
                    <a:pt x="291" y="2"/>
                    <a:pt x="283" y="1"/>
                    <a:pt x="275" y="1"/>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6" name="Google Shape;96;p9"/>
            <p:cNvSpPr/>
            <p:nvPr/>
          </p:nvSpPr>
          <p:spPr>
            <a:xfrm>
              <a:off x="2676561" y="-2419410"/>
              <a:ext cx="8625" cy="12527"/>
            </a:xfrm>
            <a:custGeom>
              <a:avLst/>
              <a:gdLst/>
              <a:ahLst/>
              <a:cxnLst/>
              <a:rect l="l" t="t" r="r" b="b"/>
              <a:pathLst>
                <a:path w="367" h="533" extrusionOk="0">
                  <a:moveTo>
                    <a:pt x="275" y="1"/>
                  </a:moveTo>
                  <a:cubicBezTo>
                    <a:pt x="206" y="1"/>
                    <a:pt x="110" y="87"/>
                    <a:pt x="69" y="209"/>
                  </a:cubicBezTo>
                  <a:cubicBezTo>
                    <a:pt x="1" y="346"/>
                    <a:pt x="24" y="483"/>
                    <a:pt x="92" y="529"/>
                  </a:cubicBezTo>
                  <a:cubicBezTo>
                    <a:pt x="99" y="531"/>
                    <a:pt x="106" y="533"/>
                    <a:pt x="114" y="533"/>
                  </a:cubicBezTo>
                  <a:cubicBezTo>
                    <a:pt x="179" y="533"/>
                    <a:pt x="259" y="444"/>
                    <a:pt x="320" y="301"/>
                  </a:cubicBezTo>
                  <a:cubicBezTo>
                    <a:pt x="366" y="164"/>
                    <a:pt x="366" y="27"/>
                    <a:pt x="298" y="4"/>
                  </a:cubicBezTo>
                  <a:cubicBezTo>
                    <a:pt x="291" y="2"/>
                    <a:pt x="283" y="1"/>
                    <a:pt x="275" y="1"/>
                  </a:cubicBez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7" name="Google Shape;97;p9"/>
            <p:cNvSpPr/>
            <p:nvPr/>
          </p:nvSpPr>
          <p:spPr>
            <a:xfrm>
              <a:off x="2667442" y="-2384462"/>
              <a:ext cx="27921" cy="18402"/>
            </a:xfrm>
            <a:custGeom>
              <a:avLst/>
              <a:gdLst/>
              <a:ahLst/>
              <a:cxnLst/>
              <a:rect l="l" t="t" r="r" b="b"/>
              <a:pathLst>
                <a:path w="1188" h="783" extrusionOk="0">
                  <a:moveTo>
                    <a:pt x="161" y="1"/>
                  </a:moveTo>
                  <a:lnTo>
                    <a:pt x="161" y="1"/>
                  </a:lnTo>
                  <a:cubicBezTo>
                    <a:pt x="161" y="1"/>
                    <a:pt x="1" y="640"/>
                    <a:pt x="275" y="731"/>
                  </a:cubicBezTo>
                  <a:cubicBezTo>
                    <a:pt x="371" y="768"/>
                    <a:pt x="465" y="782"/>
                    <a:pt x="554" y="782"/>
                  </a:cubicBezTo>
                  <a:cubicBezTo>
                    <a:pt x="910" y="782"/>
                    <a:pt x="1188" y="549"/>
                    <a:pt x="1188" y="549"/>
                  </a:cubicBezTo>
                  <a:lnTo>
                    <a:pt x="161" y="1"/>
                  </a:ln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8" name="Google Shape;98;p9"/>
            <p:cNvSpPr/>
            <p:nvPr/>
          </p:nvSpPr>
          <p:spPr>
            <a:xfrm>
              <a:off x="2602529" y="-624382"/>
              <a:ext cx="100896" cy="141814"/>
            </a:xfrm>
            <a:custGeom>
              <a:avLst/>
              <a:gdLst/>
              <a:ahLst/>
              <a:cxnLst/>
              <a:rect l="l" t="t" r="r" b="b"/>
              <a:pathLst>
                <a:path w="4293" h="6034" extrusionOk="0">
                  <a:moveTo>
                    <a:pt x="1" y="0"/>
                  </a:moveTo>
                  <a:lnTo>
                    <a:pt x="298" y="4200"/>
                  </a:lnTo>
                  <a:cubicBezTo>
                    <a:pt x="298" y="4200"/>
                    <a:pt x="1119" y="4748"/>
                    <a:pt x="1964" y="5798"/>
                  </a:cubicBezTo>
                  <a:cubicBezTo>
                    <a:pt x="2100" y="5964"/>
                    <a:pt x="2238" y="6033"/>
                    <a:pt x="2374" y="6033"/>
                  </a:cubicBezTo>
                  <a:cubicBezTo>
                    <a:pt x="3079" y="6033"/>
                    <a:pt x="3722" y="4155"/>
                    <a:pt x="3722" y="4155"/>
                  </a:cubicBezTo>
                  <a:lnTo>
                    <a:pt x="4292" y="115"/>
                  </a:lnTo>
                  <a:lnTo>
                    <a:pt x="1" y="0"/>
                  </a:lnTo>
                  <a:close/>
                </a:path>
              </a:pathLst>
            </a:custGeom>
            <a:solidFill>
              <a:srgbClr val="FFFF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99" name="Google Shape;99;p9"/>
            <p:cNvSpPr/>
            <p:nvPr/>
          </p:nvSpPr>
          <p:spPr>
            <a:xfrm>
              <a:off x="3020421" y="-629224"/>
              <a:ext cx="85338" cy="113776"/>
            </a:xfrm>
            <a:custGeom>
              <a:avLst/>
              <a:gdLst/>
              <a:ahLst/>
              <a:cxnLst/>
              <a:rect l="l" t="t" r="r" b="b"/>
              <a:pathLst>
                <a:path w="3631" h="4841" extrusionOk="0">
                  <a:moveTo>
                    <a:pt x="1" y="1"/>
                  </a:moveTo>
                  <a:lnTo>
                    <a:pt x="1256" y="4041"/>
                  </a:lnTo>
                  <a:cubicBezTo>
                    <a:pt x="1256" y="4041"/>
                    <a:pt x="2189" y="4840"/>
                    <a:pt x="2543" y="4840"/>
                  </a:cubicBezTo>
                  <a:cubicBezTo>
                    <a:pt x="2548" y="4840"/>
                    <a:pt x="2553" y="4840"/>
                    <a:pt x="2557" y="4840"/>
                  </a:cubicBezTo>
                  <a:cubicBezTo>
                    <a:pt x="3196" y="4817"/>
                    <a:pt x="3516" y="3721"/>
                    <a:pt x="3516" y="3721"/>
                  </a:cubicBezTo>
                  <a:lnTo>
                    <a:pt x="3630" y="1"/>
                  </a:lnTo>
                  <a:close/>
                </a:path>
              </a:pathLst>
            </a:custGeom>
            <a:solidFill>
              <a:srgbClr val="FFFF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0" name="Google Shape;100;p9"/>
            <p:cNvSpPr/>
            <p:nvPr/>
          </p:nvSpPr>
          <p:spPr>
            <a:xfrm>
              <a:off x="2519402" y="-541913"/>
              <a:ext cx="181862" cy="89215"/>
            </a:xfrm>
            <a:custGeom>
              <a:avLst/>
              <a:gdLst/>
              <a:ahLst/>
              <a:cxnLst/>
              <a:rect l="l" t="t" r="r" b="b"/>
              <a:pathLst>
                <a:path w="7738" h="3796" extrusionOk="0">
                  <a:moveTo>
                    <a:pt x="7206" y="0"/>
                  </a:moveTo>
                  <a:cubicBezTo>
                    <a:pt x="7127" y="0"/>
                    <a:pt x="7041" y="38"/>
                    <a:pt x="6985" y="75"/>
                  </a:cubicBezTo>
                  <a:cubicBezTo>
                    <a:pt x="6674" y="385"/>
                    <a:pt x="5763" y="1221"/>
                    <a:pt x="5170" y="1221"/>
                  </a:cubicBezTo>
                  <a:cubicBezTo>
                    <a:pt x="5110" y="1221"/>
                    <a:pt x="5052" y="1213"/>
                    <a:pt x="4999" y="1193"/>
                  </a:cubicBezTo>
                  <a:cubicBezTo>
                    <a:pt x="4611" y="1056"/>
                    <a:pt x="4109" y="828"/>
                    <a:pt x="3972" y="691"/>
                  </a:cubicBezTo>
                  <a:cubicBezTo>
                    <a:pt x="3911" y="642"/>
                    <a:pt x="3823" y="620"/>
                    <a:pt x="3738" y="620"/>
                  </a:cubicBezTo>
                  <a:cubicBezTo>
                    <a:pt x="3664" y="620"/>
                    <a:pt x="3591" y="637"/>
                    <a:pt x="3538" y="668"/>
                  </a:cubicBezTo>
                  <a:lnTo>
                    <a:pt x="160" y="3407"/>
                  </a:lnTo>
                  <a:cubicBezTo>
                    <a:pt x="0" y="3544"/>
                    <a:pt x="114" y="3750"/>
                    <a:pt x="365" y="3750"/>
                  </a:cubicBezTo>
                  <a:lnTo>
                    <a:pt x="5364" y="3795"/>
                  </a:lnTo>
                  <a:cubicBezTo>
                    <a:pt x="5478" y="3795"/>
                    <a:pt x="5592" y="3750"/>
                    <a:pt x="5615" y="3659"/>
                  </a:cubicBezTo>
                  <a:lnTo>
                    <a:pt x="6003" y="2905"/>
                  </a:lnTo>
                  <a:cubicBezTo>
                    <a:pt x="6063" y="2785"/>
                    <a:pt x="6148" y="2722"/>
                    <a:pt x="6212" y="2722"/>
                  </a:cubicBezTo>
                  <a:cubicBezTo>
                    <a:pt x="6270" y="2722"/>
                    <a:pt x="6311" y="2774"/>
                    <a:pt x="6300" y="2882"/>
                  </a:cubicBezTo>
                  <a:lnTo>
                    <a:pt x="6482" y="3636"/>
                  </a:lnTo>
                  <a:cubicBezTo>
                    <a:pt x="6482" y="3687"/>
                    <a:pt x="6723" y="3711"/>
                    <a:pt x="6988" y="3711"/>
                  </a:cubicBezTo>
                  <a:cubicBezTo>
                    <a:pt x="7311" y="3711"/>
                    <a:pt x="7669" y="3676"/>
                    <a:pt x="7669" y="3613"/>
                  </a:cubicBezTo>
                  <a:cubicBezTo>
                    <a:pt x="7738" y="2951"/>
                    <a:pt x="7601" y="783"/>
                    <a:pt x="7487" y="189"/>
                  </a:cubicBezTo>
                  <a:cubicBezTo>
                    <a:pt x="7464" y="98"/>
                    <a:pt x="7373" y="29"/>
                    <a:pt x="7259" y="6"/>
                  </a:cubicBezTo>
                  <a:cubicBezTo>
                    <a:pt x="7242" y="2"/>
                    <a:pt x="7224" y="0"/>
                    <a:pt x="7206" y="0"/>
                  </a:cubicBezTo>
                  <a:close/>
                </a:path>
              </a:pathLst>
            </a:custGeom>
            <a:solidFill>
              <a:srgbClr val="0000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1" name="Google Shape;101;p9"/>
            <p:cNvSpPr/>
            <p:nvPr/>
          </p:nvSpPr>
          <p:spPr>
            <a:xfrm>
              <a:off x="3035462" y="-545391"/>
              <a:ext cx="118570" cy="122754"/>
            </a:xfrm>
            <a:custGeom>
              <a:avLst/>
              <a:gdLst/>
              <a:ahLst/>
              <a:cxnLst/>
              <a:rect l="l" t="t" r="r" b="b"/>
              <a:pathLst>
                <a:path w="5045" h="5223" extrusionOk="0">
                  <a:moveTo>
                    <a:pt x="2865" y="0"/>
                  </a:moveTo>
                  <a:cubicBezTo>
                    <a:pt x="2842" y="0"/>
                    <a:pt x="2819" y="6"/>
                    <a:pt x="2808" y="18"/>
                  </a:cubicBezTo>
                  <a:cubicBezTo>
                    <a:pt x="2808" y="18"/>
                    <a:pt x="2534" y="611"/>
                    <a:pt x="2419" y="816"/>
                  </a:cubicBezTo>
                  <a:cubicBezTo>
                    <a:pt x="2332" y="955"/>
                    <a:pt x="2099" y="1024"/>
                    <a:pt x="1865" y="1024"/>
                  </a:cubicBezTo>
                  <a:cubicBezTo>
                    <a:pt x="1674" y="1024"/>
                    <a:pt x="1483" y="977"/>
                    <a:pt x="1370" y="885"/>
                  </a:cubicBezTo>
                  <a:lnTo>
                    <a:pt x="639" y="223"/>
                  </a:lnTo>
                  <a:cubicBezTo>
                    <a:pt x="622" y="206"/>
                    <a:pt x="601" y="198"/>
                    <a:pt x="582" y="198"/>
                  </a:cubicBezTo>
                  <a:cubicBezTo>
                    <a:pt x="551" y="198"/>
                    <a:pt x="525" y="218"/>
                    <a:pt x="525" y="246"/>
                  </a:cubicBezTo>
                  <a:lnTo>
                    <a:pt x="46" y="3464"/>
                  </a:lnTo>
                  <a:cubicBezTo>
                    <a:pt x="0" y="3807"/>
                    <a:pt x="320" y="4080"/>
                    <a:pt x="730" y="4263"/>
                  </a:cubicBezTo>
                  <a:cubicBezTo>
                    <a:pt x="1337" y="4510"/>
                    <a:pt x="2387" y="5222"/>
                    <a:pt x="3072" y="5222"/>
                  </a:cubicBezTo>
                  <a:cubicBezTo>
                    <a:pt x="3083" y="5222"/>
                    <a:pt x="3094" y="5222"/>
                    <a:pt x="3104" y="5222"/>
                  </a:cubicBezTo>
                  <a:cubicBezTo>
                    <a:pt x="3469" y="5222"/>
                    <a:pt x="3972" y="4491"/>
                    <a:pt x="4565" y="4149"/>
                  </a:cubicBezTo>
                  <a:cubicBezTo>
                    <a:pt x="4930" y="3921"/>
                    <a:pt x="5044" y="3555"/>
                    <a:pt x="4839" y="3236"/>
                  </a:cubicBezTo>
                  <a:lnTo>
                    <a:pt x="2922" y="18"/>
                  </a:lnTo>
                  <a:cubicBezTo>
                    <a:pt x="2910" y="6"/>
                    <a:pt x="2887" y="0"/>
                    <a:pt x="2865" y="0"/>
                  </a:cubicBezTo>
                  <a:close/>
                </a:path>
              </a:pathLst>
            </a:custGeom>
            <a:solidFill>
              <a:srgbClr val="0000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2" name="Google Shape;102;p9"/>
            <p:cNvSpPr/>
            <p:nvPr/>
          </p:nvSpPr>
          <p:spPr>
            <a:xfrm>
              <a:off x="2473784" y="-1884288"/>
              <a:ext cx="638939" cy="1284224"/>
            </a:xfrm>
            <a:custGeom>
              <a:avLst/>
              <a:gdLst/>
              <a:ahLst/>
              <a:cxnLst/>
              <a:rect l="l" t="t" r="r" b="b"/>
              <a:pathLst>
                <a:path w="27186" h="54642" extrusionOk="0">
                  <a:moveTo>
                    <a:pt x="9295" y="1"/>
                  </a:moveTo>
                  <a:cubicBezTo>
                    <a:pt x="8403" y="1"/>
                    <a:pt x="7534" y="42"/>
                    <a:pt x="6712" y="152"/>
                  </a:cubicBezTo>
                  <a:cubicBezTo>
                    <a:pt x="1" y="11268"/>
                    <a:pt x="4452" y="45505"/>
                    <a:pt x="5274" y="54567"/>
                  </a:cubicBezTo>
                  <a:cubicBezTo>
                    <a:pt x="5607" y="54606"/>
                    <a:pt x="6388" y="54641"/>
                    <a:pt x="7222" y="54641"/>
                  </a:cubicBezTo>
                  <a:cubicBezTo>
                    <a:pt x="8328" y="54641"/>
                    <a:pt x="9530" y="54580"/>
                    <a:pt x="9907" y="54384"/>
                  </a:cubicBezTo>
                  <a:cubicBezTo>
                    <a:pt x="10409" y="45483"/>
                    <a:pt x="11391" y="24050"/>
                    <a:pt x="10752" y="18777"/>
                  </a:cubicBezTo>
                  <a:cubicBezTo>
                    <a:pt x="10714" y="18384"/>
                    <a:pt x="11035" y="18160"/>
                    <a:pt x="11356" y="18160"/>
                  </a:cubicBezTo>
                  <a:cubicBezTo>
                    <a:pt x="11612" y="18160"/>
                    <a:pt x="11868" y="18303"/>
                    <a:pt x="11939" y="18617"/>
                  </a:cubicBezTo>
                  <a:cubicBezTo>
                    <a:pt x="13034" y="23228"/>
                    <a:pt x="20612" y="46921"/>
                    <a:pt x="23169" y="54247"/>
                  </a:cubicBezTo>
                  <a:cubicBezTo>
                    <a:pt x="23593" y="54271"/>
                    <a:pt x="24309" y="54319"/>
                    <a:pt x="25079" y="54319"/>
                  </a:cubicBezTo>
                  <a:cubicBezTo>
                    <a:pt x="25800" y="54319"/>
                    <a:pt x="26568" y="54277"/>
                    <a:pt x="27186" y="54133"/>
                  </a:cubicBezTo>
                  <a:cubicBezTo>
                    <a:pt x="26707" y="46784"/>
                    <a:pt x="20932" y="12660"/>
                    <a:pt x="19905" y="8620"/>
                  </a:cubicBezTo>
                  <a:cubicBezTo>
                    <a:pt x="19014" y="5128"/>
                    <a:pt x="18193" y="3119"/>
                    <a:pt x="16641" y="380"/>
                  </a:cubicBezTo>
                  <a:cubicBezTo>
                    <a:pt x="14365" y="313"/>
                    <a:pt x="11745" y="1"/>
                    <a:pt x="9295" y="1"/>
                  </a:cubicBezTo>
                  <a:close/>
                </a:path>
              </a:pathLst>
            </a:custGeom>
            <a:solidFill>
              <a:srgbClr val="FF9900"/>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3" name="Google Shape;103;p9"/>
            <p:cNvSpPr/>
            <p:nvPr/>
          </p:nvSpPr>
          <p:spPr>
            <a:xfrm>
              <a:off x="2576794" y="-1852302"/>
              <a:ext cx="64397" cy="1178063"/>
            </a:xfrm>
            <a:custGeom>
              <a:avLst/>
              <a:gdLst/>
              <a:ahLst/>
              <a:cxnLst/>
              <a:rect l="l" t="t" r="r" b="b"/>
              <a:pathLst>
                <a:path w="2740" h="50125" fill="none" extrusionOk="0">
                  <a:moveTo>
                    <a:pt x="2739" y="0"/>
                  </a:moveTo>
                  <a:cubicBezTo>
                    <a:pt x="2739" y="0"/>
                    <a:pt x="0" y="6779"/>
                    <a:pt x="0" y="16320"/>
                  </a:cubicBezTo>
                  <a:cubicBezTo>
                    <a:pt x="0" y="25884"/>
                    <a:pt x="1781" y="50125"/>
                    <a:pt x="1781" y="50125"/>
                  </a:cubicBezTo>
                </a:path>
              </a:pathLst>
            </a:custGeom>
            <a:solidFill>
              <a:srgbClr val="FF9900"/>
            </a:solid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4" name="Google Shape;104;p9"/>
            <p:cNvSpPr/>
            <p:nvPr/>
          </p:nvSpPr>
          <p:spPr>
            <a:xfrm>
              <a:off x="2829466" y="-1859822"/>
              <a:ext cx="230160" cy="1182904"/>
            </a:xfrm>
            <a:custGeom>
              <a:avLst/>
              <a:gdLst/>
              <a:ahLst/>
              <a:cxnLst/>
              <a:rect l="l" t="t" r="r" b="b"/>
              <a:pathLst>
                <a:path w="9793" h="50331" fill="none" extrusionOk="0">
                  <a:moveTo>
                    <a:pt x="9792" y="50331"/>
                  </a:moveTo>
                  <a:lnTo>
                    <a:pt x="0" y="1"/>
                  </a:lnTo>
                </a:path>
              </a:pathLst>
            </a:custGeom>
            <a:no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5" name="Google Shape;105;p9"/>
            <p:cNvSpPr/>
            <p:nvPr/>
          </p:nvSpPr>
          <p:spPr>
            <a:xfrm>
              <a:off x="2784389" y="-1853383"/>
              <a:ext cx="94433" cy="206023"/>
            </a:xfrm>
            <a:custGeom>
              <a:avLst/>
              <a:gdLst/>
              <a:ahLst/>
              <a:cxnLst/>
              <a:rect l="l" t="t" r="r" b="b"/>
              <a:pathLst>
                <a:path w="4018" h="8766" fill="none" extrusionOk="0">
                  <a:moveTo>
                    <a:pt x="1" y="1"/>
                  </a:moveTo>
                  <a:cubicBezTo>
                    <a:pt x="1" y="1"/>
                    <a:pt x="92" y="8766"/>
                    <a:pt x="4018" y="8058"/>
                  </a:cubicBezTo>
                </a:path>
              </a:pathLst>
            </a:custGeom>
            <a:no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6" name="Google Shape;106;p9"/>
            <p:cNvSpPr/>
            <p:nvPr/>
          </p:nvSpPr>
          <p:spPr>
            <a:xfrm>
              <a:off x="2592893" y="-1842642"/>
              <a:ext cx="92294" cy="204401"/>
            </a:xfrm>
            <a:custGeom>
              <a:avLst/>
              <a:gdLst/>
              <a:ahLst/>
              <a:cxnLst/>
              <a:rect l="l" t="t" r="r" b="b"/>
              <a:pathLst>
                <a:path w="3927" h="8697" fill="none" extrusionOk="0">
                  <a:moveTo>
                    <a:pt x="0" y="8012"/>
                  </a:moveTo>
                  <a:cubicBezTo>
                    <a:pt x="3926" y="8697"/>
                    <a:pt x="3287" y="0"/>
                    <a:pt x="3287" y="0"/>
                  </a:cubicBezTo>
                </a:path>
              </a:pathLst>
            </a:custGeom>
            <a:no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7" name="Google Shape;107;p9"/>
            <p:cNvSpPr/>
            <p:nvPr/>
          </p:nvSpPr>
          <p:spPr>
            <a:xfrm>
              <a:off x="2589133" y="-673737"/>
              <a:ext cx="120732" cy="2703"/>
            </a:xfrm>
            <a:custGeom>
              <a:avLst/>
              <a:gdLst/>
              <a:ahLst/>
              <a:cxnLst/>
              <a:rect l="l" t="t" r="r" b="b"/>
              <a:pathLst>
                <a:path w="5137" h="115" fill="none" extrusionOk="0">
                  <a:moveTo>
                    <a:pt x="5136" y="115"/>
                  </a:moveTo>
                  <a:lnTo>
                    <a:pt x="0" y="0"/>
                  </a:lnTo>
                </a:path>
              </a:pathLst>
            </a:custGeom>
            <a:no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8" name="Google Shape;108;p9"/>
            <p:cNvSpPr/>
            <p:nvPr/>
          </p:nvSpPr>
          <p:spPr>
            <a:xfrm>
              <a:off x="2997906" y="-674277"/>
              <a:ext cx="108911" cy="3243"/>
            </a:xfrm>
            <a:custGeom>
              <a:avLst/>
              <a:gdLst/>
              <a:ahLst/>
              <a:cxnLst/>
              <a:rect l="l" t="t" r="r" b="b"/>
              <a:pathLst>
                <a:path w="4634" h="138" fill="none" extrusionOk="0">
                  <a:moveTo>
                    <a:pt x="4634" y="138"/>
                  </a:moveTo>
                  <a:lnTo>
                    <a:pt x="0" y="1"/>
                  </a:lnTo>
                </a:path>
              </a:pathLst>
            </a:custGeom>
            <a:noFill/>
            <a:ln w="16450" cap="flat" cmpd="sng">
              <a:solidFill>
                <a:srgbClr val="000000"/>
              </a:solidFill>
              <a:prstDash val="solid"/>
              <a:miter lim="22825"/>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09" name="Google Shape;109;p9"/>
            <p:cNvSpPr/>
            <p:nvPr/>
          </p:nvSpPr>
          <p:spPr>
            <a:xfrm>
              <a:off x="2225413" y="-2225681"/>
              <a:ext cx="444738" cy="378132"/>
            </a:xfrm>
            <a:custGeom>
              <a:avLst/>
              <a:gdLst/>
              <a:ahLst/>
              <a:cxnLst/>
              <a:rect l="l" t="t" r="r" b="b"/>
              <a:pathLst>
                <a:path w="18923" h="16089" extrusionOk="0">
                  <a:moveTo>
                    <a:pt x="18877" y="1"/>
                  </a:moveTo>
                  <a:lnTo>
                    <a:pt x="18877" y="1"/>
                  </a:lnTo>
                  <a:cubicBezTo>
                    <a:pt x="16785" y="235"/>
                    <a:pt x="16025" y="3423"/>
                    <a:pt x="14925" y="6398"/>
                  </a:cubicBezTo>
                  <a:lnTo>
                    <a:pt x="14925" y="6398"/>
                  </a:lnTo>
                  <a:cubicBezTo>
                    <a:pt x="15799" y="5202"/>
                    <a:pt x="18216" y="1830"/>
                    <a:pt x="18626" y="526"/>
                  </a:cubicBezTo>
                  <a:cubicBezTo>
                    <a:pt x="18695" y="366"/>
                    <a:pt x="18923" y="1"/>
                    <a:pt x="18877" y="1"/>
                  </a:cubicBezTo>
                  <a:close/>
                  <a:moveTo>
                    <a:pt x="14925" y="6398"/>
                  </a:moveTo>
                  <a:cubicBezTo>
                    <a:pt x="14728" y="6667"/>
                    <a:pt x="14609" y="6826"/>
                    <a:pt x="14609" y="6826"/>
                  </a:cubicBezTo>
                  <a:cubicBezTo>
                    <a:pt x="14609" y="6868"/>
                    <a:pt x="14631" y="6948"/>
                    <a:pt x="14670" y="7063"/>
                  </a:cubicBezTo>
                  <a:lnTo>
                    <a:pt x="14670" y="7063"/>
                  </a:lnTo>
                  <a:cubicBezTo>
                    <a:pt x="14758" y="6843"/>
                    <a:pt x="14842" y="6621"/>
                    <a:pt x="14925" y="6398"/>
                  </a:cubicBezTo>
                  <a:close/>
                  <a:moveTo>
                    <a:pt x="232" y="4864"/>
                  </a:moveTo>
                  <a:cubicBezTo>
                    <a:pt x="206" y="4864"/>
                    <a:pt x="189" y="4871"/>
                    <a:pt x="183" y="4886"/>
                  </a:cubicBezTo>
                  <a:cubicBezTo>
                    <a:pt x="1" y="5319"/>
                    <a:pt x="1804" y="6643"/>
                    <a:pt x="1804" y="6643"/>
                  </a:cubicBezTo>
                  <a:cubicBezTo>
                    <a:pt x="1804" y="6643"/>
                    <a:pt x="1804" y="6871"/>
                    <a:pt x="1621" y="7054"/>
                  </a:cubicBezTo>
                  <a:cubicBezTo>
                    <a:pt x="1439" y="7237"/>
                    <a:pt x="1370" y="7442"/>
                    <a:pt x="1393" y="7762"/>
                  </a:cubicBezTo>
                  <a:cubicBezTo>
                    <a:pt x="1439" y="8104"/>
                    <a:pt x="1211" y="8378"/>
                    <a:pt x="1233" y="8583"/>
                  </a:cubicBezTo>
                  <a:cubicBezTo>
                    <a:pt x="1233" y="8766"/>
                    <a:pt x="2854" y="9679"/>
                    <a:pt x="3653" y="9884"/>
                  </a:cubicBezTo>
                  <a:cubicBezTo>
                    <a:pt x="3653" y="9884"/>
                    <a:pt x="12959" y="16088"/>
                    <a:pt x="15957" y="16088"/>
                  </a:cubicBezTo>
                  <a:cubicBezTo>
                    <a:pt x="16331" y="16088"/>
                    <a:pt x="16607" y="15991"/>
                    <a:pt x="16755" y="15773"/>
                  </a:cubicBezTo>
                  <a:cubicBezTo>
                    <a:pt x="16755" y="15773"/>
                    <a:pt x="18284" y="13514"/>
                    <a:pt x="14997" y="7921"/>
                  </a:cubicBezTo>
                  <a:cubicBezTo>
                    <a:pt x="14854" y="7548"/>
                    <a:pt x="14737" y="7256"/>
                    <a:pt x="14670" y="7063"/>
                  </a:cubicBezTo>
                  <a:lnTo>
                    <a:pt x="14670" y="7063"/>
                  </a:lnTo>
                  <a:cubicBezTo>
                    <a:pt x="14108" y="8481"/>
                    <a:pt x="13436" y="9793"/>
                    <a:pt x="12463" y="10638"/>
                  </a:cubicBezTo>
                  <a:cubicBezTo>
                    <a:pt x="12461" y="10639"/>
                    <a:pt x="12457" y="10640"/>
                    <a:pt x="12451" y="10640"/>
                  </a:cubicBezTo>
                  <a:cubicBezTo>
                    <a:pt x="12097" y="10640"/>
                    <a:pt x="4748" y="7396"/>
                    <a:pt x="4748" y="7396"/>
                  </a:cubicBezTo>
                  <a:cubicBezTo>
                    <a:pt x="4748" y="7396"/>
                    <a:pt x="733" y="4864"/>
                    <a:pt x="232" y="4864"/>
                  </a:cubicBezTo>
                  <a:close/>
                </a:path>
              </a:pathLst>
            </a:custGeom>
            <a:solidFill>
              <a:srgbClr val="FFFF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0" name="Google Shape;110;p9"/>
            <p:cNvSpPr/>
            <p:nvPr/>
          </p:nvSpPr>
          <p:spPr>
            <a:xfrm>
              <a:off x="2345039" y="-2236398"/>
              <a:ext cx="343889" cy="399354"/>
            </a:xfrm>
            <a:custGeom>
              <a:avLst/>
              <a:gdLst/>
              <a:ahLst/>
              <a:cxnLst/>
              <a:rect l="l" t="t" r="r" b="b"/>
              <a:pathLst>
                <a:path w="14632" h="16992" extrusionOk="0">
                  <a:moveTo>
                    <a:pt x="13810" y="0"/>
                  </a:moveTo>
                  <a:cubicBezTo>
                    <a:pt x="13810" y="1"/>
                    <a:pt x="12235" y="229"/>
                    <a:pt x="11140" y="2329"/>
                  </a:cubicBezTo>
                  <a:cubicBezTo>
                    <a:pt x="10295" y="3972"/>
                    <a:pt x="7031" y="10888"/>
                    <a:pt x="7031" y="10888"/>
                  </a:cubicBezTo>
                  <a:lnTo>
                    <a:pt x="594" y="8126"/>
                  </a:lnTo>
                  <a:lnTo>
                    <a:pt x="1" y="12144"/>
                  </a:lnTo>
                  <a:cubicBezTo>
                    <a:pt x="1" y="12144"/>
                    <a:pt x="8049" y="16991"/>
                    <a:pt x="10903" y="16991"/>
                  </a:cubicBezTo>
                  <a:cubicBezTo>
                    <a:pt x="11219" y="16991"/>
                    <a:pt x="11471" y="16932"/>
                    <a:pt x="11642" y="16800"/>
                  </a:cubicBezTo>
                  <a:cubicBezTo>
                    <a:pt x="13354" y="15476"/>
                    <a:pt x="14632" y="2123"/>
                    <a:pt x="13810" y="0"/>
                  </a:cubicBezTo>
                  <a:close/>
                </a:path>
              </a:pathLst>
            </a:custGeom>
            <a:solidFill>
              <a:srgbClr val="0000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1" name="Google Shape;111;p9"/>
            <p:cNvSpPr/>
            <p:nvPr/>
          </p:nvSpPr>
          <p:spPr>
            <a:xfrm>
              <a:off x="2590237" y="-2239077"/>
              <a:ext cx="357802" cy="386076"/>
            </a:xfrm>
            <a:custGeom>
              <a:avLst/>
              <a:gdLst/>
              <a:ahLst/>
              <a:cxnLst/>
              <a:rect l="l" t="t" r="r" b="b"/>
              <a:pathLst>
                <a:path w="15224" h="16427" extrusionOk="0">
                  <a:moveTo>
                    <a:pt x="3674" y="0"/>
                  </a:moveTo>
                  <a:lnTo>
                    <a:pt x="3674" y="0"/>
                  </a:lnTo>
                  <a:cubicBezTo>
                    <a:pt x="3674" y="4"/>
                    <a:pt x="3675" y="8"/>
                    <a:pt x="3675" y="12"/>
                  </a:cubicBezTo>
                  <a:lnTo>
                    <a:pt x="3675" y="12"/>
                  </a:lnTo>
                  <a:cubicBezTo>
                    <a:pt x="3676" y="7"/>
                    <a:pt x="3675" y="3"/>
                    <a:pt x="3674" y="0"/>
                  </a:cubicBezTo>
                  <a:close/>
                  <a:moveTo>
                    <a:pt x="3675" y="12"/>
                  </a:moveTo>
                  <a:lnTo>
                    <a:pt x="3675" y="12"/>
                  </a:lnTo>
                  <a:cubicBezTo>
                    <a:pt x="3666" y="404"/>
                    <a:pt x="1" y="7721"/>
                    <a:pt x="113" y="9815"/>
                  </a:cubicBezTo>
                  <a:cubicBezTo>
                    <a:pt x="227" y="11961"/>
                    <a:pt x="1688" y="15567"/>
                    <a:pt x="1574" y="15887"/>
                  </a:cubicBezTo>
                  <a:cubicBezTo>
                    <a:pt x="1574" y="15887"/>
                    <a:pt x="2265" y="16426"/>
                    <a:pt x="5209" y="16426"/>
                  </a:cubicBezTo>
                  <a:cubicBezTo>
                    <a:pt x="6835" y="16426"/>
                    <a:pt x="9150" y="16262"/>
                    <a:pt x="12416" y="15750"/>
                  </a:cubicBezTo>
                  <a:cubicBezTo>
                    <a:pt x="15223" y="13285"/>
                    <a:pt x="12758" y="4908"/>
                    <a:pt x="11800" y="2260"/>
                  </a:cubicBezTo>
                  <a:cubicBezTo>
                    <a:pt x="11800" y="2260"/>
                    <a:pt x="9312" y="1895"/>
                    <a:pt x="8239" y="594"/>
                  </a:cubicBezTo>
                  <a:cubicBezTo>
                    <a:pt x="8239" y="594"/>
                    <a:pt x="6639" y="1843"/>
                    <a:pt x="5323" y="1843"/>
                  </a:cubicBezTo>
                  <a:cubicBezTo>
                    <a:pt x="4544" y="1843"/>
                    <a:pt x="3865" y="1406"/>
                    <a:pt x="3675" y="12"/>
                  </a:cubicBezTo>
                  <a:close/>
                </a:path>
              </a:pathLst>
            </a:custGeom>
            <a:solidFill>
              <a:srgbClr val="0000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2" name="Google Shape;112;p9"/>
            <p:cNvSpPr/>
            <p:nvPr/>
          </p:nvSpPr>
          <p:spPr>
            <a:xfrm>
              <a:off x="2442150" y="-1993385"/>
              <a:ext cx="269315" cy="159347"/>
            </a:xfrm>
            <a:custGeom>
              <a:avLst/>
              <a:gdLst/>
              <a:ahLst/>
              <a:cxnLst/>
              <a:rect l="l" t="t" r="r" b="b"/>
              <a:pathLst>
                <a:path w="11459" h="6780" extrusionOk="0">
                  <a:moveTo>
                    <a:pt x="5912" y="0"/>
                  </a:moveTo>
                  <a:lnTo>
                    <a:pt x="0" y="46"/>
                  </a:lnTo>
                  <a:lnTo>
                    <a:pt x="4542" y="6277"/>
                  </a:lnTo>
                  <a:lnTo>
                    <a:pt x="7213" y="6665"/>
                  </a:lnTo>
                  <a:cubicBezTo>
                    <a:pt x="7373" y="6688"/>
                    <a:pt x="11459" y="6779"/>
                    <a:pt x="11459" y="6779"/>
                  </a:cubicBezTo>
                  <a:lnTo>
                    <a:pt x="5912" y="0"/>
                  </a:lnTo>
                  <a:close/>
                </a:path>
              </a:pathLst>
            </a:custGeom>
            <a:solidFill>
              <a:srgbClr val="000000"/>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3" name="Google Shape;113;p9"/>
            <p:cNvSpPr/>
            <p:nvPr/>
          </p:nvSpPr>
          <p:spPr>
            <a:xfrm>
              <a:off x="2636325" y="-1926334"/>
              <a:ext cx="31681" cy="35418"/>
            </a:xfrm>
            <a:custGeom>
              <a:avLst/>
              <a:gdLst/>
              <a:ahLst/>
              <a:cxnLst/>
              <a:rect l="l" t="t" r="r" b="b"/>
              <a:pathLst>
                <a:path w="1348" h="1507" extrusionOk="0">
                  <a:moveTo>
                    <a:pt x="1" y="0"/>
                  </a:moveTo>
                  <a:lnTo>
                    <a:pt x="1" y="1005"/>
                  </a:lnTo>
                  <a:lnTo>
                    <a:pt x="1348" y="1507"/>
                  </a:lnTo>
                  <a:lnTo>
                    <a:pt x="1" y="0"/>
                  </a:lnTo>
                  <a:close/>
                </a:path>
              </a:pathLst>
            </a:custGeom>
            <a:solidFill>
              <a:srgbClr val="020F2B"/>
            </a:solidFill>
            <a:ln>
              <a:noFill/>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4" name="Google Shape;114;p9"/>
            <p:cNvSpPr/>
            <p:nvPr/>
          </p:nvSpPr>
          <p:spPr>
            <a:xfrm>
              <a:off x="2546218" y="-1925793"/>
              <a:ext cx="226940" cy="123412"/>
            </a:xfrm>
            <a:custGeom>
              <a:avLst/>
              <a:gdLst/>
              <a:ahLst/>
              <a:cxnLst/>
              <a:rect l="l" t="t" r="r" b="b"/>
              <a:pathLst>
                <a:path w="9656" h="5251" extrusionOk="0">
                  <a:moveTo>
                    <a:pt x="2283" y="2211"/>
                  </a:moveTo>
                  <a:cubicBezTo>
                    <a:pt x="2378" y="2243"/>
                    <a:pt x="2434" y="2262"/>
                    <a:pt x="2432" y="2262"/>
                  </a:cubicBezTo>
                  <a:cubicBezTo>
                    <a:pt x="2431" y="2262"/>
                    <a:pt x="2406" y="2254"/>
                    <a:pt x="2351" y="2237"/>
                  </a:cubicBezTo>
                  <a:cubicBezTo>
                    <a:pt x="2347" y="2235"/>
                    <a:pt x="2323" y="2226"/>
                    <a:pt x="2283" y="2211"/>
                  </a:cubicBezTo>
                  <a:close/>
                  <a:moveTo>
                    <a:pt x="3812" y="0"/>
                  </a:moveTo>
                  <a:lnTo>
                    <a:pt x="3812" y="0"/>
                  </a:lnTo>
                  <a:cubicBezTo>
                    <a:pt x="4086" y="251"/>
                    <a:pt x="4223" y="913"/>
                    <a:pt x="4086" y="982"/>
                  </a:cubicBezTo>
                  <a:cubicBezTo>
                    <a:pt x="4031" y="1013"/>
                    <a:pt x="3923" y="1028"/>
                    <a:pt x="3788" y="1028"/>
                  </a:cubicBezTo>
                  <a:cubicBezTo>
                    <a:pt x="3530" y="1028"/>
                    <a:pt x="3177" y="973"/>
                    <a:pt x="2922" y="868"/>
                  </a:cubicBezTo>
                  <a:cubicBezTo>
                    <a:pt x="2543" y="720"/>
                    <a:pt x="1059" y="30"/>
                    <a:pt x="633" y="30"/>
                  </a:cubicBezTo>
                  <a:cubicBezTo>
                    <a:pt x="596" y="30"/>
                    <a:pt x="568" y="35"/>
                    <a:pt x="548" y="46"/>
                  </a:cubicBezTo>
                  <a:cubicBezTo>
                    <a:pt x="320" y="206"/>
                    <a:pt x="2557" y="1530"/>
                    <a:pt x="2511" y="1621"/>
                  </a:cubicBezTo>
                  <a:cubicBezTo>
                    <a:pt x="2507" y="1627"/>
                    <a:pt x="2494" y="1630"/>
                    <a:pt x="2474" y="1630"/>
                  </a:cubicBezTo>
                  <a:cubicBezTo>
                    <a:pt x="2271" y="1630"/>
                    <a:pt x="1347" y="1347"/>
                    <a:pt x="1347" y="1347"/>
                  </a:cubicBezTo>
                  <a:cubicBezTo>
                    <a:pt x="1314" y="1347"/>
                    <a:pt x="623" y="1182"/>
                    <a:pt x="260" y="1182"/>
                  </a:cubicBezTo>
                  <a:cubicBezTo>
                    <a:pt x="118" y="1182"/>
                    <a:pt x="27" y="1208"/>
                    <a:pt x="46" y="1279"/>
                  </a:cubicBezTo>
                  <a:cubicBezTo>
                    <a:pt x="73" y="1426"/>
                    <a:pt x="1069" y="1794"/>
                    <a:pt x="1766" y="2036"/>
                  </a:cubicBezTo>
                  <a:lnTo>
                    <a:pt x="1766" y="2036"/>
                  </a:lnTo>
                  <a:cubicBezTo>
                    <a:pt x="1255" y="1871"/>
                    <a:pt x="543" y="1664"/>
                    <a:pt x="201" y="1664"/>
                  </a:cubicBezTo>
                  <a:cubicBezTo>
                    <a:pt x="76" y="1664"/>
                    <a:pt x="0" y="1692"/>
                    <a:pt x="0" y="1758"/>
                  </a:cubicBezTo>
                  <a:cubicBezTo>
                    <a:pt x="0" y="2009"/>
                    <a:pt x="2077" y="2694"/>
                    <a:pt x="2146" y="2785"/>
                  </a:cubicBezTo>
                  <a:cubicBezTo>
                    <a:pt x="2149" y="2788"/>
                    <a:pt x="2148" y="2789"/>
                    <a:pt x="2145" y="2789"/>
                  </a:cubicBezTo>
                  <a:cubicBezTo>
                    <a:pt x="2084" y="2789"/>
                    <a:pt x="946" y="2285"/>
                    <a:pt x="574" y="2285"/>
                  </a:cubicBezTo>
                  <a:cubicBezTo>
                    <a:pt x="501" y="2285"/>
                    <a:pt x="457" y="2305"/>
                    <a:pt x="457" y="2351"/>
                  </a:cubicBezTo>
                  <a:cubicBezTo>
                    <a:pt x="457" y="2488"/>
                    <a:pt x="1324" y="2899"/>
                    <a:pt x="1621" y="2990"/>
                  </a:cubicBezTo>
                  <a:cubicBezTo>
                    <a:pt x="2146" y="3173"/>
                    <a:pt x="4953" y="4269"/>
                    <a:pt x="9564" y="5250"/>
                  </a:cubicBezTo>
                  <a:lnTo>
                    <a:pt x="9655" y="2420"/>
                  </a:lnTo>
                  <a:lnTo>
                    <a:pt x="5798" y="1667"/>
                  </a:lnTo>
                  <a:cubicBezTo>
                    <a:pt x="5798" y="1667"/>
                    <a:pt x="5570" y="1279"/>
                    <a:pt x="5319" y="982"/>
                  </a:cubicBezTo>
                  <a:cubicBezTo>
                    <a:pt x="4839" y="457"/>
                    <a:pt x="3812" y="0"/>
                    <a:pt x="3812" y="0"/>
                  </a:cubicBezTo>
                  <a:close/>
                </a:path>
              </a:pathLst>
            </a:custGeom>
            <a:solidFill>
              <a:srgbClr val="FFFF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sp>
          <p:nvSpPr>
            <p:cNvPr id="115" name="Google Shape;115;p9"/>
            <p:cNvSpPr/>
            <p:nvPr/>
          </p:nvSpPr>
          <p:spPr>
            <a:xfrm>
              <a:off x="2677642" y="-2198677"/>
              <a:ext cx="328870" cy="426030"/>
            </a:xfrm>
            <a:custGeom>
              <a:avLst/>
              <a:gdLst/>
              <a:ahLst/>
              <a:cxnLst/>
              <a:rect l="l" t="t" r="r" b="b"/>
              <a:pathLst>
                <a:path w="13993" h="18127" extrusionOk="0">
                  <a:moveTo>
                    <a:pt x="7247" y="1"/>
                  </a:moveTo>
                  <a:cubicBezTo>
                    <a:pt x="5656" y="1"/>
                    <a:pt x="6163" y="3280"/>
                    <a:pt x="6163" y="3280"/>
                  </a:cubicBezTo>
                  <a:lnTo>
                    <a:pt x="7168" y="13483"/>
                  </a:lnTo>
                  <a:lnTo>
                    <a:pt x="799" y="12433"/>
                  </a:lnTo>
                  <a:lnTo>
                    <a:pt x="1" y="16838"/>
                  </a:lnTo>
                  <a:cubicBezTo>
                    <a:pt x="1" y="16838"/>
                    <a:pt x="5345" y="18127"/>
                    <a:pt x="9088" y="18127"/>
                  </a:cubicBezTo>
                  <a:cubicBezTo>
                    <a:pt x="11003" y="18127"/>
                    <a:pt x="12499" y="17790"/>
                    <a:pt x="12646" y="16770"/>
                  </a:cubicBezTo>
                  <a:cubicBezTo>
                    <a:pt x="13992" y="7480"/>
                    <a:pt x="10500" y="495"/>
                    <a:pt x="7442" y="16"/>
                  </a:cubicBezTo>
                  <a:cubicBezTo>
                    <a:pt x="7374" y="6"/>
                    <a:pt x="7309" y="1"/>
                    <a:pt x="7247" y="1"/>
                  </a:cubicBezTo>
                  <a:close/>
                </a:path>
              </a:pathLst>
            </a:custGeom>
            <a:solidFill>
              <a:srgbClr val="0000FF"/>
            </a:solidFill>
            <a:ln w="16450" cap="flat" cmpd="sng">
              <a:solidFill>
                <a:srgbClr val="000000"/>
              </a:solidFill>
              <a:prstDash val="solid"/>
              <a:round/>
              <a:headEnd type="none" w="sm" len="sm"/>
              <a:tailEnd type="none" w="sm" len="sm"/>
            </a:ln>
          </p:spPr>
          <p:txBody>
            <a:bodyPr spcFirstLastPara="1" wrap="square" lIns="157900" tIns="157900" rIns="157900" bIns="157900" anchor="ctr" anchorCtr="0">
              <a:noAutofit/>
            </a:bodyPr>
            <a:lstStyle/>
            <a:p>
              <a:pPr marL="0" lvl="0" indent="0" algn="l" rtl="0">
                <a:spcBef>
                  <a:spcPts val="0"/>
                </a:spcBef>
                <a:spcAft>
                  <a:spcPts val="0"/>
                </a:spcAft>
                <a:buNone/>
              </a:pPr>
              <a:endParaRPr/>
            </a:p>
          </p:txBody>
        </p:sp>
      </p:grpSp>
      <p:sp>
        <p:nvSpPr>
          <p:cNvPr id="116" name="Google Shape;116;p9"/>
          <p:cNvSpPr/>
          <p:nvPr/>
        </p:nvSpPr>
        <p:spPr>
          <a:xfrm rot="-7796066" flipH="1">
            <a:off x="13171722" y="2393763"/>
            <a:ext cx="1537191" cy="1537233"/>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9900"/>
          </a:solidFill>
          <a:ln w="27425" cap="flat" cmpd="sng">
            <a:solidFill>
              <a:srgbClr val="E69138"/>
            </a:solidFill>
            <a:prstDash val="solid"/>
            <a:miter lim="22825"/>
            <a:headEnd type="none" w="sm" len="sm"/>
            <a:tailEnd type="none" w="sm" len="sm"/>
          </a:ln>
        </p:spPr>
        <p:txBody>
          <a:bodyPr spcFirstLastPara="1" wrap="square" lIns="263125" tIns="263125" rIns="263125" bIns="263125" anchor="ctr" anchorCtr="0">
            <a:noAutofit/>
          </a:bodyPr>
          <a:lstStyle/>
          <a:p>
            <a:pPr marL="0" lvl="0" indent="0" algn="l" rtl="0">
              <a:spcBef>
                <a:spcPts val="0"/>
              </a:spcBef>
              <a:spcAft>
                <a:spcPts val="0"/>
              </a:spcAft>
              <a:buNone/>
            </a:pPr>
            <a:endParaRPr/>
          </a:p>
        </p:txBody>
      </p:sp>
      <p:sp>
        <p:nvSpPr>
          <p:cNvPr id="117" name="Google Shape;117;p9"/>
          <p:cNvSpPr/>
          <p:nvPr/>
        </p:nvSpPr>
        <p:spPr>
          <a:xfrm rot="-7796185" flipH="1">
            <a:off x="15150063" y="942379"/>
            <a:ext cx="1061305" cy="1061305"/>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9900"/>
          </a:solidFill>
          <a:ln w="27425" cap="flat" cmpd="sng">
            <a:solidFill>
              <a:srgbClr val="E69138"/>
            </a:solidFill>
            <a:prstDash val="solid"/>
            <a:miter lim="22825"/>
            <a:headEnd type="none" w="sm" len="sm"/>
            <a:tailEnd type="none" w="sm" len="sm"/>
          </a:ln>
        </p:spPr>
        <p:txBody>
          <a:bodyPr spcFirstLastPara="1" wrap="square" lIns="263125" tIns="263125" rIns="263125" bIns="263125" anchor="ctr" anchorCtr="0">
            <a:noAutofit/>
          </a:bodyPr>
          <a:lstStyle/>
          <a:p>
            <a:pPr marL="0" lvl="0" indent="0" algn="l" rtl="0">
              <a:spcBef>
                <a:spcPts val="0"/>
              </a:spcBef>
              <a:spcAft>
                <a:spcPts val="0"/>
              </a:spcAft>
              <a:buNone/>
            </a:pPr>
            <a:endParaRPr/>
          </a:p>
        </p:txBody>
      </p:sp>
      <p:sp>
        <p:nvSpPr>
          <p:cNvPr id="118" name="Google Shape;118;p9"/>
          <p:cNvSpPr/>
          <p:nvPr/>
        </p:nvSpPr>
        <p:spPr>
          <a:xfrm rot="-7796066" flipH="1">
            <a:off x="10915875" y="3523033"/>
            <a:ext cx="1537191" cy="1537233"/>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w="27425" cap="flat" cmpd="sng">
            <a:solidFill>
              <a:srgbClr val="E69138"/>
            </a:solidFill>
            <a:prstDash val="solid"/>
            <a:miter lim="22825"/>
            <a:headEnd type="none" w="sm" len="sm"/>
            <a:tailEnd type="none" w="sm" len="sm"/>
          </a:ln>
        </p:spPr>
        <p:txBody>
          <a:bodyPr spcFirstLastPara="1" wrap="square" lIns="263125" tIns="263125" rIns="263125" bIns="263125" anchor="ctr" anchorCtr="0">
            <a:noAutofit/>
          </a:bodyPr>
          <a:lstStyle/>
          <a:p>
            <a:pPr marL="0" lvl="0" indent="0" algn="l" rtl="0">
              <a:spcBef>
                <a:spcPts val="0"/>
              </a:spcBef>
              <a:spcAft>
                <a:spcPts val="0"/>
              </a:spcAft>
              <a:buNone/>
            </a:pPr>
            <a:endParaRPr/>
          </a:p>
        </p:txBody>
      </p:sp>
      <p:sp>
        <p:nvSpPr>
          <p:cNvPr id="119" name="Google Shape;119;p9"/>
          <p:cNvSpPr/>
          <p:nvPr/>
        </p:nvSpPr>
        <p:spPr>
          <a:xfrm rot="-9808615" flipH="1">
            <a:off x="8177075" y="6398838"/>
            <a:ext cx="1137395" cy="1198277"/>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w="27425" cap="flat" cmpd="sng">
            <a:solidFill>
              <a:srgbClr val="E69138"/>
            </a:solidFill>
            <a:prstDash val="solid"/>
            <a:miter lim="2282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 name="Google Shape;120;p9"/>
          <p:cNvSpPr/>
          <p:nvPr/>
        </p:nvSpPr>
        <p:spPr>
          <a:xfrm rot="-9808615" flipH="1">
            <a:off x="15488450" y="3951163"/>
            <a:ext cx="1137395" cy="1198277"/>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w="27425" cap="flat" cmpd="sng">
            <a:solidFill>
              <a:srgbClr val="E69138"/>
            </a:solidFill>
            <a:prstDash val="solid"/>
            <a:miter lim="2282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1" name="Google Shape;121;p9"/>
          <p:cNvSpPr/>
          <p:nvPr/>
        </p:nvSpPr>
        <p:spPr>
          <a:xfrm rot="-7796185" flipH="1">
            <a:off x="9830638" y="7863779"/>
            <a:ext cx="1061305" cy="1061305"/>
          </a:xfrm>
          <a:custGeom>
            <a:avLst/>
            <a:gdLst/>
            <a:ahLst/>
            <a:cxnLst/>
            <a:rect l="l" t="t" r="r" b="b"/>
            <a:pathLst>
              <a:path w="8195" h="8195" fill="none" extrusionOk="0">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rgbClr val="FF9900"/>
          </a:solidFill>
          <a:ln w="27425" cap="flat" cmpd="sng">
            <a:solidFill>
              <a:srgbClr val="E69138"/>
            </a:solidFill>
            <a:prstDash val="solid"/>
            <a:miter lim="22825"/>
            <a:headEnd type="none" w="sm" len="sm"/>
            <a:tailEnd type="none" w="sm" len="sm"/>
          </a:ln>
        </p:spPr>
        <p:txBody>
          <a:bodyPr spcFirstLastPara="1" wrap="square" lIns="263125" tIns="263125" rIns="263125" bIns="2631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25"/>
        <p:cNvGrpSpPr/>
        <p:nvPr/>
      </p:nvGrpSpPr>
      <p:grpSpPr>
        <a:xfrm>
          <a:off x="0" y="0"/>
          <a:ext cx="0" cy="0"/>
          <a:chOff x="0" y="0"/>
          <a:chExt cx="0" cy="0"/>
        </a:xfrm>
      </p:grpSpPr>
      <p:sp>
        <p:nvSpPr>
          <p:cNvPr id="126" name="Google Shape;126;p10"/>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30"/>
        <p:cNvGrpSpPr/>
        <p:nvPr/>
      </p:nvGrpSpPr>
      <p:grpSpPr>
        <a:xfrm>
          <a:off x="0" y="0"/>
          <a:ext cx="0" cy="0"/>
          <a:chOff x="0" y="0"/>
          <a:chExt cx="0" cy="0"/>
        </a:xfrm>
      </p:grpSpPr>
      <p:sp>
        <p:nvSpPr>
          <p:cNvPr id="131" name="Google Shape;131;p11"/>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32" name="Google Shape;132;p11"/>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3979"/>
        </a:solidFill>
        <a:effectLst/>
      </p:bgPr>
    </p:bg>
    <p:spTree>
      <p:nvGrpSpPr>
        <p:cNvPr id="1" name="Shape 136"/>
        <p:cNvGrpSpPr/>
        <p:nvPr/>
      </p:nvGrpSpPr>
      <p:grpSpPr>
        <a:xfrm>
          <a:off x="0" y="0"/>
          <a:ext cx="0" cy="0"/>
          <a:chOff x="0" y="0"/>
          <a:chExt cx="0" cy="0"/>
        </a:xfrm>
      </p:grpSpPr>
      <p:sp>
        <p:nvSpPr>
          <p:cNvPr id="137" name="Google Shape;137;p12"/>
          <p:cNvSpPr txBox="1"/>
          <p:nvPr/>
        </p:nvSpPr>
        <p:spPr>
          <a:xfrm>
            <a:off x="978425" y="527450"/>
            <a:ext cx="16384500" cy="17469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4850" b="1">
                <a:solidFill>
                  <a:schemeClr val="lt1"/>
                </a:solidFill>
              </a:rPr>
              <a:t>Sou gestor ou fiscal de um (ou vários) contratos…</a:t>
            </a:r>
            <a:endParaRPr sz="4890" b="1" i="0" u="none" strike="noStrike" cap="none">
              <a:solidFill>
                <a:schemeClr val="lt1"/>
              </a:solidFill>
              <a:latin typeface="Arial"/>
              <a:ea typeface="Arial"/>
              <a:cs typeface="Arial"/>
              <a:sym typeface="Arial"/>
            </a:endParaRPr>
          </a:p>
        </p:txBody>
      </p:sp>
      <p:sp>
        <p:nvSpPr>
          <p:cNvPr id="138" name="Google Shape;138;p12"/>
          <p:cNvSpPr txBox="1"/>
          <p:nvPr/>
        </p:nvSpPr>
        <p:spPr>
          <a:xfrm rot="-545885">
            <a:off x="417835" y="4430630"/>
            <a:ext cx="6516990" cy="190802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Quais normas devo conhecer?</a:t>
            </a:r>
            <a:endParaRPr sz="5340" b="1" i="0" u="none" strike="noStrike" cap="none">
              <a:solidFill>
                <a:schemeClr val="lt1"/>
              </a:solidFill>
              <a:latin typeface="Arial"/>
              <a:ea typeface="Arial"/>
              <a:cs typeface="Arial"/>
              <a:sym typeface="Arial"/>
            </a:endParaRPr>
          </a:p>
        </p:txBody>
      </p:sp>
      <p:sp>
        <p:nvSpPr>
          <p:cNvPr id="139" name="Google Shape;139;p12"/>
          <p:cNvSpPr txBox="1"/>
          <p:nvPr/>
        </p:nvSpPr>
        <p:spPr>
          <a:xfrm rot="-95">
            <a:off x="3760954" y="2019252"/>
            <a:ext cx="10819500" cy="1908000"/>
          </a:xfrm>
          <a:prstGeom prst="rect">
            <a:avLst/>
          </a:prstGeom>
          <a:noFill/>
          <a:ln>
            <a:noFill/>
          </a:ln>
        </p:spPr>
        <p:txBody>
          <a:bodyPr spcFirstLastPara="1" wrap="square" lIns="0" tIns="0" rIns="0" bIns="0" anchor="ctr" anchorCtr="0">
            <a:noAutofit/>
          </a:bodyPr>
          <a:lstStyle/>
          <a:p>
            <a:pPr marL="0" marR="0" lvl="0" indent="0" algn="ctr" rtl="0">
              <a:lnSpc>
                <a:spcPct val="104370"/>
              </a:lnSpc>
              <a:spcBef>
                <a:spcPts val="0"/>
              </a:spcBef>
              <a:spcAft>
                <a:spcPts val="0"/>
              </a:spcAft>
              <a:buNone/>
            </a:pPr>
            <a:r>
              <a:rPr lang="en-US" sz="3877" b="1">
                <a:solidFill>
                  <a:schemeClr val="lt1"/>
                </a:solidFill>
              </a:rPr>
              <a:t>Gestor e fiscal fazem as mesmas coisas?</a:t>
            </a:r>
            <a:endParaRPr sz="3877" b="1">
              <a:solidFill>
                <a:schemeClr val="lt1"/>
              </a:solidFill>
            </a:endParaRPr>
          </a:p>
        </p:txBody>
      </p:sp>
    </p:spTree>
  </p:cSld>
  <p:clrMapOvr>
    <a:masterClrMapping/>
  </p:clrMapOvr>
</p:sld>
</file>

<file path=ppt/theme/theme1.xml><?xml version="1.0" encoding="utf-8"?>
<a:theme xmlns:a="http://schemas.openxmlformats.org/drawingml/2006/main" name="Post-it Board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1cf611-c5ab-4550-a640-09fcb21a938e">
      <Terms xmlns="http://schemas.microsoft.com/office/infopath/2007/PartnerControls"/>
    </lcf76f155ced4ddcb4097134ff3c332f>
    <TaxCatchAll xmlns="0350ef0f-744f-4f18-8640-0d713e2d0d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1A4A33E332AB544942DCDBF0C112CF2" ma:contentTypeVersion="18" ma:contentTypeDescription="Crie um novo documento." ma:contentTypeScope="" ma:versionID="80d094735db2fbfffa63da8e7abef1f6">
  <xsd:schema xmlns:xsd="http://www.w3.org/2001/XMLSchema" xmlns:xs="http://www.w3.org/2001/XMLSchema" xmlns:p="http://schemas.microsoft.com/office/2006/metadata/properties" xmlns:ns2="0350ef0f-744f-4f18-8640-0d713e2d0d23" xmlns:ns3="591cf611-c5ab-4550-a640-09fcb21a938e" targetNamespace="http://schemas.microsoft.com/office/2006/metadata/properties" ma:root="true" ma:fieldsID="3c1405deccfe9e0ed02777f06a53ae6f" ns2:_="" ns3:_="">
    <xsd:import namespace="0350ef0f-744f-4f18-8640-0d713e2d0d23"/>
    <xsd:import namespace="591cf611-c5ab-4550-a640-09fcb21a93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0ef0f-744f-4f18-8640-0d713e2d0d23"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2bb3d63d-e29a-4e97-b8ea-4f713211f4af}" ma:internalName="TaxCatchAll" ma:showField="CatchAllData" ma:web="0350ef0f-744f-4f18-8640-0d713e2d0d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1cf611-c5ab-4550-a640-09fcb21a93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cc2251a4-284b-4299-a75e-b536127868a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12932-BC40-4A41-8893-BDEE5B7086E6}">
  <ds:schemaRefs>
    <ds:schemaRef ds:uri="http://schemas.microsoft.com/office/2006/metadata/properties"/>
    <ds:schemaRef ds:uri="http://schemas.microsoft.com/office/infopath/2007/PartnerControls"/>
    <ds:schemaRef ds:uri="591cf611-c5ab-4550-a640-09fcb21a938e"/>
    <ds:schemaRef ds:uri="0350ef0f-744f-4f18-8640-0d713e2d0d23"/>
  </ds:schemaRefs>
</ds:datastoreItem>
</file>

<file path=customXml/itemProps2.xml><?xml version="1.0" encoding="utf-8"?>
<ds:datastoreItem xmlns:ds="http://schemas.openxmlformats.org/officeDocument/2006/customXml" ds:itemID="{E82C72F1-F5FF-44EA-9372-FFE2B66F4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0ef0f-744f-4f18-8640-0d713e2d0d23"/>
    <ds:schemaRef ds:uri="591cf611-c5ab-4550-a640-09fcb21a9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B8D8C8-9D07-4836-A804-DE355A153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Personalizar</PresentationFormat>
  <Slides>52</Slides>
  <Notes>51</Notes>
  <HiddenSlides>0</HiddenSlide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Post-it Board Infographics by Slidesgo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92</cp:revision>
  <dcterms:modified xsi:type="dcterms:W3CDTF">2025-11-10T12:39:38Z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0x01010051A4A33E332AB544942DCDBF0C112CF2</vt:lpwstr>
  </property>
  <property fmtid="{D5CDD505-2E9C-101B-9397-08002B2CF9AE}" pid="3" name="MediaServiceImageTags">
    <vt:lpwstr/>
  </property>
</Properties>
</file>